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345" r:id="rId2"/>
    <p:sldId id="302" r:id="rId3"/>
    <p:sldId id="353" r:id="rId4"/>
    <p:sldId id="363" r:id="rId5"/>
    <p:sldId id="362" r:id="rId6"/>
    <p:sldId id="361" r:id="rId7"/>
    <p:sldId id="360" r:id="rId8"/>
    <p:sldId id="305" r:id="rId9"/>
    <p:sldId id="347" r:id="rId10"/>
    <p:sldId id="348" r:id="rId11"/>
    <p:sldId id="349" r:id="rId12"/>
    <p:sldId id="350" r:id="rId13"/>
    <p:sldId id="351" r:id="rId14"/>
    <p:sldId id="352" r:id="rId15"/>
    <p:sldId id="364" r:id="rId16"/>
    <p:sldId id="365" r:id="rId17"/>
    <p:sldId id="344" r:id="rId18"/>
    <p:sldId id="33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8582"/>
    <a:srgbClr val="75A3A0"/>
    <a:srgbClr val="70A09D"/>
    <a:srgbClr val="FF5050"/>
    <a:srgbClr val="FF9966"/>
    <a:srgbClr val="8CA3D0"/>
    <a:srgbClr val="6699FF"/>
    <a:srgbClr val="B4A964"/>
    <a:srgbClr val="F35439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68"/>
    </p:cViewPr>
  </p:sorterViewPr>
  <p:notesViewPr>
    <p:cSldViewPr snapToGrid="0">
      <p:cViewPr varScale="1">
        <p:scale>
          <a:sx n="87" d="100"/>
          <a:sy n="87" d="100"/>
        </p:scale>
        <p:origin x="27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CF321-0903-4732-A5C4-1994F107E9B5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E73D7BB8-FE14-4F6A-BE61-CBC7F2BE151B}">
      <dgm:prSet phldrT="[Текст]" custT="1"/>
      <dgm:spPr/>
      <dgm:t>
        <a:bodyPr/>
        <a:lstStyle/>
        <a:p>
          <a:r>
            <a:rPr lang="ru-RU" sz="1600" dirty="0" smtClean="0"/>
            <a:t>Вход в личный кабинет</a:t>
          </a:r>
          <a:endParaRPr lang="ru-RU" sz="1600" dirty="0"/>
        </a:p>
      </dgm:t>
    </dgm:pt>
    <dgm:pt modelId="{8B29CD0C-E468-4248-9E5D-4B4DD78F0D11}" type="parTrans" cxnId="{426F78C3-A652-4A58-B1D8-D477D2B10BB4}">
      <dgm:prSet/>
      <dgm:spPr/>
      <dgm:t>
        <a:bodyPr/>
        <a:lstStyle/>
        <a:p>
          <a:endParaRPr lang="ru-RU"/>
        </a:p>
      </dgm:t>
    </dgm:pt>
    <dgm:pt modelId="{334C4CA5-2A5F-4D5E-AC24-BCC275FA88CF}" type="sibTrans" cxnId="{426F78C3-A652-4A58-B1D8-D477D2B10BB4}">
      <dgm:prSet/>
      <dgm:spPr/>
      <dgm:t>
        <a:bodyPr/>
        <a:lstStyle/>
        <a:p>
          <a:endParaRPr lang="ru-RU"/>
        </a:p>
      </dgm:t>
    </dgm:pt>
    <dgm:pt modelId="{86F6FF65-72D6-4B50-8FD5-0269D7F999F7}">
      <dgm:prSet phldrT="[Текст]" custT="1"/>
      <dgm:spPr/>
      <dgm:t>
        <a:bodyPr/>
        <a:lstStyle/>
        <a:p>
          <a:r>
            <a:rPr lang="ru-RU" sz="1600" dirty="0" smtClean="0"/>
            <a:t>Отбор программ</a:t>
          </a:r>
          <a:endParaRPr lang="ru-RU" sz="1600" dirty="0"/>
        </a:p>
      </dgm:t>
    </dgm:pt>
    <dgm:pt modelId="{CDA0913C-BDB3-4D0B-B44A-705A97BEBF33}" type="parTrans" cxnId="{DD83CE68-4C79-42FF-8F47-1DB3855DC5D3}">
      <dgm:prSet/>
      <dgm:spPr/>
      <dgm:t>
        <a:bodyPr/>
        <a:lstStyle/>
        <a:p>
          <a:endParaRPr lang="ru-RU"/>
        </a:p>
      </dgm:t>
    </dgm:pt>
    <dgm:pt modelId="{19148D32-0E16-466C-BE58-770A55F0EE87}" type="sibTrans" cxnId="{DD83CE68-4C79-42FF-8F47-1DB3855DC5D3}">
      <dgm:prSet/>
      <dgm:spPr/>
      <dgm:t>
        <a:bodyPr/>
        <a:lstStyle/>
        <a:p>
          <a:endParaRPr lang="ru-RU"/>
        </a:p>
      </dgm:t>
    </dgm:pt>
    <dgm:pt modelId="{824B77C4-4570-47F5-91F1-9E7FB3AE7D53}">
      <dgm:prSet phldrT="[Текст]" custT="1"/>
      <dgm:spPr/>
      <dgm:t>
        <a:bodyPr/>
        <a:lstStyle/>
        <a:p>
          <a:r>
            <a:rPr lang="ru-RU" sz="1600" dirty="0" smtClean="0"/>
            <a:t>Внесение данных</a:t>
          </a:r>
          <a:endParaRPr lang="ru-RU" sz="1600" dirty="0"/>
        </a:p>
      </dgm:t>
    </dgm:pt>
    <dgm:pt modelId="{FBB7122B-413B-404D-9A78-7C705B5A2A85}" type="parTrans" cxnId="{A7968C33-2FE6-4DD3-83F6-2B1EB068A0A8}">
      <dgm:prSet/>
      <dgm:spPr/>
      <dgm:t>
        <a:bodyPr/>
        <a:lstStyle/>
        <a:p>
          <a:endParaRPr lang="ru-RU"/>
        </a:p>
      </dgm:t>
    </dgm:pt>
    <dgm:pt modelId="{E6EA865B-8171-4D61-B1EB-E2F930854E43}" type="sibTrans" cxnId="{A7968C33-2FE6-4DD3-83F6-2B1EB068A0A8}">
      <dgm:prSet/>
      <dgm:spPr/>
      <dgm:t>
        <a:bodyPr/>
        <a:lstStyle/>
        <a:p>
          <a:endParaRPr lang="ru-RU"/>
        </a:p>
      </dgm:t>
    </dgm:pt>
    <dgm:pt modelId="{D9400FA7-9020-43F1-ADF7-6AD3E80B3DE5}">
      <dgm:prSet phldrT="[Текст]" custT="1"/>
      <dgm:spPr/>
      <dgm:t>
        <a:bodyPr/>
        <a:lstStyle/>
        <a:p>
          <a:r>
            <a:rPr lang="ru-RU" sz="1600" dirty="0" smtClean="0"/>
            <a:t>Предпросмотр внесенных данных</a:t>
          </a:r>
          <a:endParaRPr lang="ru-RU" sz="1600" dirty="0"/>
        </a:p>
      </dgm:t>
    </dgm:pt>
    <dgm:pt modelId="{735FDC28-96EC-45F3-A0C5-FB7B2DB4E391}" type="parTrans" cxnId="{EC81E1B6-522D-41CD-8FA1-5F8C9C99CB97}">
      <dgm:prSet/>
      <dgm:spPr/>
      <dgm:t>
        <a:bodyPr/>
        <a:lstStyle/>
        <a:p>
          <a:endParaRPr lang="ru-RU"/>
        </a:p>
      </dgm:t>
    </dgm:pt>
    <dgm:pt modelId="{7A89B0E8-D2E5-47F2-845B-C75CABB1B949}" type="sibTrans" cxnId="{EC81E1B6-522D-41CD-8FA1-5F8C9C99CB97}">
      <dgm:prSet/>
      <dgm:spPr/>
      <dgm:t>
        <a:bodyPr/>
        <a:lstStyle/>
        <a:p>
          <a:endParaRPr lang="ru-RU"/>
        </a:p>
      </dgm:t>
    </dgm:pt>
    <dgm:pt modelId="{79971B7E-B031-4CFE-8821-E4415E94E5A9}">
      <dgm:prSet phldrT="[Текст]" custT="1"/>
      <dgm:spPr/>
      <dgm:t>
        <a:bodyPr/>
        <a:lstStyle/>
        <a:p>
          <a:r>
            <a:rPr lang="ru-RU" sz="1600" dirty="0" smtClean="0"/>
            <a:t>Подтверждение подписью директора достоверности сведений</a:t>
          </a:r>
          <a:endParaRPr lang="ru-RU" sz="1600" dirty="0"/>
        </a:p>
      </dgm:t>
    </dgm:pt>
    <dgm:pt modelId="{449B4868-4EC2-47DD-A6F9-5F5F3F38C2DB}" type="parTrans" cxnId="{1A515237-1B54-4ADC-8AF1-3B6A29B00769}">
      <dgm:prSet/>
      <dgm:spPr/>
      <dgm:t>
        <a:bodyPr/>
        <a:lstStyle/>
        <a:p>
          <a:endParaRPr lang="ru-RU"/>
        </a:p>
      </dgm:t>
    </dgm:pt>
    <dgm:pt modelId="{62760882-8717-4622-8FEE-A3B04DF1881A}" type="sibTrans" cxnId="{1A515237-1B54-4ADC-8AF1-3B6A29B00769}">
      <dgm:prSet/>
      <dgm:spPr/>
      <dgm:t>
        <a:bodyPr/>
        <a:lstStyle/>
        <a:p>
          <a:endParaRPr lang="ru-RU"/>
        </a:p>
      </dgm:t>
    </dgm:pt>
    <dgm:pt modelId="{741E45AE-4641-4F8E-BE49-7F9C759A152C}">
      <dgm:prSet phldrT="[Текст]" custT="1"/>
      <dgm:spPr/>
      <dgm:t>
        <a:bodyPr/>
        <a:lstStyle/>
        <a:p>
          <a:r>
            <a:rPr lang="ru-RU" sz="1600" dirty="0" smtClean="0"/>
            <a:t>Отправка заверенных сведений</a:t>
          </a:r>
          <a:endParaRPr lang="ru-RU" sz="1600" dirty="0"/>
        </a:p>
      </dgm:t>
    </dgm:pt>
    <dgm:pt modelId="{FD3B784F-9803-4BB3-8B01-28D8FB114DC6}" type="parTrans" cxnId="{6FBC2E5D-4D2D-4A0D-AF83-036932343119}">
      <dgm:prSet/>
      <dgm:spPr/>
      <dgm:t>
        <a:bodyPr/>
        <a:lstStyle/>
        <a:p>
          <a:endParaRPr lang="ru-RU"/>
        </a:p>
      </dgm:t>
    </dgm:pt>
    <dgm:pt modelId="{69B71E94-A41B-4C71-95B8-F03A3C660469}" type="sibTrans" cxnId="{6FBC2E5D-4D2D-4A0D-AF83-036932343119}">
      <dgm:prSet/>
      <dgm:spPr/>
      <dgm:t>
        <a:bodyPr/>
        <a:lstStyle/>
        <a:p>
          <a:endParaRPr lang="ru-RU"/>
        </a:p>
      </dgm:t>
    </dgm:pt>
    <dgm:pt modelId="{51FEE815-D2AE-4A17-A216-E0F65C45F6AC}">
      <dgm:prSet phldrT="[Текст]" custT="1"/>
      <dgm:spPr/>
      <dgm:t>
        <a:bodyPr/>
        <a:lstStyle/>
        <a:p>
          <a:r>
            <a:rPr lang="ru-RU" sz="1600" dirty="0" smtClean="0"/>
            <a:t>Формирование отчета</a:t>
          </a:r>
          <a:endParaRPr lang="ru-RU" sz="1600" dirty="0"/>
        </a:p>
      </dgm:t>
    </dgm:pt>
    <dgm:pt modelId="{7A4EBEA4-BB41-470B-84FD-98B559CF4713}" type="parTrans" cxnId="{0FDCEB67-9FFE-43DB-A90E-91F72D1F4792}">
      <dgm:prSet/>
      <dgm:spPr/>
      <dgm:t>
        <a:bodyPr/>
        <a:lstStyle/>
        <a:p>
          <a:endParaRPr lang="ru-RU"/>
        </a:p>
      </dgm:t>
    </dgm:pt>
    <dgm:pt modelId="{52278E22-3A10-4FF7-9F62-4B2EEF16EF39}" type="sibTrans" cxnId="{0FDCEB67-9FFE-43DB-A90E-91F72D1F4792}">
      <dgm:prSet/>
      <dgm:spPr/>
      <dgm:t>
        <a:bodyPr/>
        <a:lstStyle/>
        <a:p>
          <a:endParaRPr lang="ru-RU"/>
        </a:p>
      </dgm:t>
    </dgm:pt>
    <dgm:pt modelId="{8A58B06E-11DC-44F0-9C13-1C74ADBF5FB6}" type="pres">
      <dgm:prSet presAssocID="{622CF321-0903-4732-A5C4-1994F107E9B5}" presName="CompostProcess" presStyleCnt="0">
        <dgm:presLayoutVars>
          <dgm:dir/>
          <dgm:resizeHandles val="exact"/>
        </dgm:presLayoutVars>
      </dgm:prSet>
      <dgm:spPr/>
    </dgm:pt>
    <dgm:pt modelId="{0FBC7982-A6DF-42D1-AA88-3003EFDC342E}" type="pres">
      <dgm:prSet presAssocID="{622CF321-0903-4732-A5C4-1994F107E9B5}" presName="arrow" presStyleLbl="bgShp" presStyleIdx="0" presStyleCnt="1" custScaleX="117647" custScaleY="100000" custLinFactNeighborX="0" custLinFactNeighborY="19910"/>
      <dgm:spPr/>
    </dgm:pt>
    <dgm:pt modelId="{96699757-F3C6-4116-A486-8200706D18C0}" type="pres">
      <dgm:prSet presAssocID="{622CF321-0903-4732-A5C4-1994F107E9B5}" presName="linearProcess" presStyleCnt="0"/>
      <dgm:spPr/>
    </dgm:pt>
    <dgm:pt modelId="{0A046200-C48C-4849-A30F-F51D5EA99BAC}" type="pres">
      <dgm:prSet presAssocID="{E73D7BB8-FE14-4F6A-BE61-CBC7F2BE151B}" presName="textNode" presStyleLbl="node1" presStyleIdx="0" presStyleCnt="7" custScaleX="118981" custScaleY="80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17882-22CB-43A4-ABC5-FE90FB7428BC}" type="pres">
      <dgm:prSet presAssocID="{334C4CA5-2A5F-4D5E-AC24-BCC275FA88CF}" presName="sibTrans" presStyleCnt="0"/>
      <dgm:spPr/>
    </dgm:pt>
    <dgm:pt modelId="{EFFB5545-96D1-4DED-AB39-2F272C470279}" type="pres">
      <dgm:prSet presAssocID="{86F6FF65-72D6-4B50-8FD5-0269D7F999F7}" presName="textNode" presStyleLbl="node1" presStyleIdx="1" presStyleCnt="7" custScaleX="140721" custScaleY="82935" custLinFactNeighborX="-2922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8611D-65CC-4D48-90E7-96096F6ECFD2}" type="pres">
      <dgm:prSet presAssocID="{19148D32-0E16-466C-BE58-770A55F0EE87}" presName="sibTrans" presStyleCnt="0"/>
      <dgm:spPr/>
    </dgm:pt>
    <dgm:pt modelId="{D4E64ED8-BEFF-4AC5-B5B2-9FDCEA5CEDCC}" type="pres">
      <dgm:prSet presAssocID="{824B77C4-4570-47F5-91F1-9E7FB3AE7D53}" presName="textNode" presStyleLbl="node1" presStyleIdx="2" presStyleCnt="7" custScaleX="142350" custScaleY="80579" custLinFactNeighborX="-40516" custLinFactNeighborY="1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3FB6D-1E45-41CE-8CD7-C813C7B2D6EC}" type="pres">
      <dgm:prSet presAssocID="{E6EA865B-8171-4D61-B1EB-E2F930854E43}" presName="sibTrans" presStyleCnt="0"/>
      <dgm:spPr/>
    </dgm:pt>
    <dgm:pt modelId="{82ACE30C-5760-463D-8B9C-EED1692D3CBE}" type="pres">
      <dgm:prSet presAssocID="{D9400FA7-9020-43F1-ADF7-6AD3E80B3DE5}" presName="textNode" presStyleLbl="node1" presStyleIdx="3" presStyleCnt="7" custScaleX="197341" custScaleY="63614" custLinFactNeighborX="-78093" custLinFactNeighborY="-3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B44AB-BE5E-4D0F-9AC9-334945E1D9C4}" type="pres">
      <dgm:prSet presAssocID="{7A89B0E8-D2E5-47F2-845B-C75CABB1B949}" presName="sibTrans" presStyleCnt="0"/>
      <dgm:spPr/>
    </dgm:pt>
    <dgm:pt modelId="{365DFB06-F379-4BAB-AD41-25031277BF5F}" type="pres">
      <dgm:prSet presAssocID="{79971B7E-B031-4CFE-8821-E4415E94E5A9}" presName="textNode" presStyleLbl="node1" presStyleIdx="4" presStyleCnt="7" custScaleX="213194" custScaleY="82945" custLinFactNeighborX="-99936" custLinFactNeighborY="3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BF3F4-3E14-456A-A3AC-EEE0B32CF2A4}" type="pres">
      <dgm:prSet presAssocID="{62760882-8717-4622-8FEE-A3B04DF1881A}" presName="sibTrans" presStyleCnt="0"/>
      <dgm:spPr/>
    </dgm:pt>
    <dgm:pt modelId="{1A915272-BA66-47B6-A669-306618675DC5}" type="pres">
      <dgm:prSet presAssocID="{741E45AE-4641-4F8E-BE49-7F9C759A152C}" presName="textNode" presStyleLbl="node1" presStyleIdx="5" presStyleCnt="7" custScaleX="162481" custScaleY="79381" custLinFactX="-729" custLinFactNeighborX="-100000" custLinFactNeighborY="4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8AF9A-DC19-4EBA-A0C4-76CC1B71C7EF}" type="pres">
      <dgm:prSet presAssocID="{69B71E94-A41B-4C71-95B8-F03A3C660469}" presName="sibTrans" presStyleCnt="0"/>
      <dgm:spPr/>
    </dgm:pt>
    <dgm:pt modelId="{6CAF4F3C-A41D-4422-BE94-D18EC5CDF1A6}" type="pres">
      <dgm:prSet presAssocID="{51FEE815-D2AE-4A17-A216-E0F65C45F6AC}" presName="textNode" presStyleLbl="node1" presStyleIdx="6" presStyleCnt="7" custScaleX="198726" custScaleY="86719" custLinFactX="-2165" custLinFactNeighborX="-100000" custLinFactNeighborY="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F78C3-A652-4A58-B1D8-D477D2B10BB4}" srcId="{622CF321-0903-4732-A5C4-1994F107E9B5}" destId="{E73D7BB8-FE14-4F6A-BE61-CBC7F2BE151B}" srcOrd="0" destOrd="0" parTransId="{8B29CD0C-E468-4248-9E5D-4B4DD78F0D11}" sibTransId="{334C4CA5-2A5F-4D5E-AC24-BCC275FA88CF}"/>
    <dgm:cxn modelId="{0FDCEB67-9FFE-43DB-A90E-91F72D1F4792}" srcId="{622CF321-0903-4732-A5C4-1994F107E9B5}" destId="{51FEE815-D2AE-4A17-A216-E0F65C45F6AC}" srcOrd="6" destOrd="0" parTransId="{7A4EBEA4-BB41-470B-84FD-98B559CF4713}" sibTransId="{52278E22-3A10-4FF7-9F62-4B2EEF16EF39}"/>
    <dgm:cxn modelId="{1A515237-1B54-4ADC-8AF1-3B6A29B00769}" srcId="{622CF321-0903-4732-A5C4-1994F107E9B5}" destId="{79971B7E-B031-4CFE-8821-E4415E94E5A9}" srcOrd="4" destOrd="0" parTransId="{449B4868-4EC2-47DD-A6F9-5F5F3F38C2DB}" sibTransId="{62760882-8717-4622-8FEE-A3B04DF1881A}"/>
    <dgm:cxn modelId="{2E26DB3B-EADB-4271-A76F-5104BB24C689}" type="presOf" srcId="{51FEE815-D2AE-4A17-A216-E0F65C45F6AC}" destId="{6CAF4F3C-A41D-4422-BE94-D18EC5CDF1A6}" srcOrd="0" destOrd="0" presId="urn:microsoft.com/office/officeart/2005/8/layout/hProcess9"/>
    <dgm:cxn modelId="{F7BDD2BC-9745-4FE3-8135-CBF33175A5DA}" type="presOf" srcId="{741E45AE-4641-4F8E-BE49-7F9C759A152C}" destId="{1A915272-BA66-47B6-A669-306618675DC5}" srcOrd="0" destOrd="0" presId="urn:microsoft.com/office/officeart/2005/8/layout/hProcess9"/>
    <dgm:cxn modelId="{DE4BFB96-C886-4764-83CC-4002FEEB031E}" type="presOf" srcId="{E73D7BB8-FE14-4F6A-BE61-CBC7F2BE151B}" destId="{0A046200-C48C-4849-A30F-F51D5EA99BAC}" srcOrd="0" destOrd="0" presId="urn:microsoft.com/office/officeart/2005/8/layout/hProcess9"/>
    <dgm:cxn modelId="{5C3D75E9-BFB6-4BF0-B563-3A1045EE3FD3}" type="presOf" srcId="{824B77C4-4570-47F5-91F1-9E7FB3AE7D53}" destId="{D4E64ED8-BEFF-4AC5-B5B2-9FDCEA5CEDCC}" srcOrd="0" destOrd="0" presId="urn:microsoft.com/office/officeart/2005/8/layout/hProcess9"/>
    <dgm:cxn modelId="{A7968C33-2FE6-4DD3-83F6-2B1EB068A0A8}" srcId="{622CF321-0903-4732-A5C4-1994F107E9B5}" destId="{824B77C4-4570-47F5-91F1-9E7FB3AE7D53}" srcOrd="2" destOrd="0" parTransId="{FBB7122B-413B-404D-9A78-7C705B5A2A85}" sibTransId="{E6EA865B-8171-4D61-B1EB-E2F930854E43}"/>
    <dgm:cxn modelId="{735B17F1-A8D8-42BA-8DFC-B0869003BFC1}" type="presOf" srcId="{86F6FF65-72D6-4B50-8FD5-0269D7F999F7}" destId="{EFFB5545-96D1-4DED-AB39-2F272C470279}" srcOrd="0" destOrd="0" presId="urn:microsoft.com/office/officeart/2005/8/layout/hProcess9"/>
    <dgm:cxn modelId="{5148D277-7645-4AF6-A9D7-861498A0DD10}" type="presOf" srcId="{622CF321-0903-4732-A5C4-1994F107E9B5}" destId="{8A58B06E-11DC-44F0-9C13-1C74ADBF5FB6}" srcOrd="0" destOrd="0" presId="urn:microsoft.com/office/officeart/2005/8/layout/hProcess9"/>
    <dgm:cxn modelId="{78D1510E-2053-42C3-831E-DB7725FFA634}" type="presOf" srcId="{D9400FA7-9020-43F1-ADF7-6AD3E80B3DE5}" destId="{82ACE30C-5760-463D-8B9C-EED1692D3CBE}" srcOrd="0" destOrd="0" presId="urn:microsoft.com/office/officeart/2005/8/layout/hProcess9"/>
    <dgm:cxn modelId="{332A20CF-47DB-499E-AC4A-15BBDB2CB2A6}" type="presOf" srcId="{79971B7E-B031-4CFE-8821-E4415E94E5A9}" destId="{365DFB06-F379-4BAB-AD41-25031277BF5F}" srcOrd="0" destOrd="0" presId="urn:microsoft.com/office/officeart/2005/8/layout/hProcess9"/>
    <dgm:cxn modelId="{EC81E1B6-522D-41CD-8FA1-5F8C9C99CB97}" srcId="{622CF321-0903-4732-A5C4-1994F107E9B5}" destId="{D9400FA7-9020-43F1-ADF7-6AD3E80B3DE5}" srcOrd="3" destOrd="0" parTransId="{735FDC28-96EC-45F3-A0C5-FB7B2DB4E391}" sibTransId="{7A89B0E8-D2E5-47F2-845B-C75CABB1B949}"/>
    <dgm:cxn modelId="{6FBC2E5D-4D2D-4A0D-AF83-036932343119}" srcId="{622CF321-0903-4732-A5C4-1994F107E9B5}" destId="{741E45AE-4641-4F8E-BE49-7F9C759A152C}" srcOrd="5" destOrd="0" parTransId="{FD3B784F-9803-4BB3-8B01-28D8FB114DC6}" sibTransId="{69B71E94-A41B-4C71-95B8-F03A3C660469}"/>
    <dgm:cxn modelId="{DD83CE68-4C79-42FF-8F47-1DB3855DC5D3}" srcId="{622CF321-0903-4732-A5C4-1994F107E9B5}" destId="{86F6FF65-72D6-4B50-8FD5-0269D7F999F7}" srcOrd="1" destOrd="0" parTransId="{CDA0913C-BDB3-4D0B-B44A-705A97BEBF33}" sibTransId="{19148D32-0E16-466C-BE58-770A55F0EE87}"/>
    <dgm:cxn modelId="{58D1229A-9F81-4F1D-BE9A-E4AE1470968D}" type="presParOf" srcId="{8A58B06E-11DC-44F0-9C13-1C74ADBF5FB6}" destId="{0FBC7982-A6DF-42D1-AA88-3003EFDC342E}" srcOrd="0" destOrd="0" presId="urn:microsoft.com/office/officeart/2005/8/layout/hProcess9"/>
    <dgm:cxn modelId="{ADAEBA37-32A2-4C2E-AD35-B71E5A849C25}" type="presParOf" srcId="{8A58B06E-11DC-44F0-9C13-1C74ADBF5FB6}" destId="{96699757-F3C6-4116-A486-8200706D18C0}" srcOrd="1" destOrd="0" presId="urn:microsoft.com/office/officeart/2005/8/layout/hProcess9"/>
    <dgm:cxn modelId="{383D5A2D-7C1A-404E-BCAC-B9141174DEBA}" type="presParOf" srcId="{96699757-F3C6-4116-A486-8200706D18C0}" destId="{0A046200-C48C-4849-A30F-F51D5EA99BAC}" srcOrd="0" destOrd="0" presId="urn:microsoft.com/office/officeart/2005/8/layout/hProcess9"/>
    <dgm:cxn modelId="{A17523C9-366B-457C-A559-EFC0E415BDFF}" type="presParOf" srcId="{96699757-F3C6-4116-A486-8200706D18C0}" destId="{69E17882-22CB-43A4-ABC5-FE90FB7428BC}" srcOrd="1" destOrd="0" presId="urn:microsoft.com/office/officeart/2005/8/layout/hProcess9"/>
    <dgm:cxn modelId="{DFD87E08-6FBE-4575-BDDA-E1A7E65E2415}" type="presParOf" srcId="{96699757-F3C6-4116-A486-8200706D18C0}" destId="{EFFB5545-96D1-4DED-AB39-2F272C470279}" srcOrd="2" destOrd="0" presId="urn:microsoft.com/office/officeart/2005/8/layout/hProcess9"/>
    <dgm:cxn modelId="{9DF4CB2E-5160-40BA-AA1D-B63F5BE07BD7}" type="presParOf" srcId="{96699757-F3C6-4116-A486-8200706D18C0}" destId="{EC18611D-65CC-4D48-90E7-96096F6ECFD2}" srcOrd="3" destOrd="0" presId="urn:microsoft.com/office/officeart/2005/8/layout/hProcess9"/>
    <dgm:cxn modelId="{1446C6ED-304D-4271-98FE-F5D370FB4705}" type="presParOf" srcId="{96699757-F3C6-4116-A486-8200706D18C0}" destId="{D4E64ED8-BEFF-4AC5-B5B2-9FDCEA5CEDCC}" srcOrd="4" destOrd="0" presId="urn:microsoft.com/office/officeart/2005/8/layout/hProcess9"/>
    <dgm:cxn modelId="{74BB74E5-BF3D-4C3A-85CD-158357DF0F9B}" type="presParOf" srcId="{96699757-F3C6-4116-A486-8200706D18C0}" destId="{F1E3FB6D-1E45-41CE-8CD7-C813C7B2D6EC}" srcOrd="5" destOrd="0" presId="urn:microsoft.com/office/officeart/2005/8/layout/hProcess9"/>
    <dgm:cxn modelId="{473BD33B-BB8D-48FE-AC55-2F5EC83F85FD}" type="presParOf" srcId="{96699757-F3C6-4116-A486-8200706D18C0}" destId="{82ACE30C-5760-463D-8B9C-EED1692D3CBE}" srcOrd="6" destOrd="0" presId="urn:microsoft.com/office/officeart/2005/8/layout/hProcess9"/>
    <dgm:cxn modelId="{1F0B987E-B49B-48C1-A8A7-D1BD31056A54}" type="presParOf" srcId="{96699757-F3C6-4116-A486-8200706D18C0}" destId="{36AB44AB-BE5E-4D0F-9AC9-334945E1D9C4}" srcOrd="7" destOrd="0" presId="urn:microsoft.com/office/officeart/2005/8/layout/hProcess9"/>
    <dgm:cxn modelId="{BC7B23F0-939D-41D2-BC79-EEA0DB302E9C}" type="presParOf" srcId="{96699757-F3C6-4116-A486-8200706D18C0}" destId="{365DFB06-F379-4BAB-AD41-25031277BF5F}" srcOrd="8" destOrd="0" presId="urn:microsoft.com/office/officeart/2005/8/layout/hProcess9"/>
    <dgm:cxn modelId="{9C58F00A-809C-445E-9E4F-1666CEA652DB}" type="presParOf" srcId="{96699757-F3C6-4116-A486-8200706D18C0}" destId="{ED1BF3F4-3E14-456A-A3AC-EEE0B32CF2A4}" srcOrd="9" destOrd="0" presId="urn:microsoft.com/office/officeart/2005/8/layout/hProcess9"/>
    <dgm:cxn modelId="{5959CCBB-8EAA-4204-B720-A1D292E8D658}" type="presParOf" srcId="{96699757-F3C6-4116-A486-8200706D18C0}" destId="{1A915272-BA66-47B6-A669-306618675DC5}" srcOrd="10" destOrd="0" presId="urn:microsoft.com/office/officeart/2005/8/layout/hProcess9"/>
    <dgm:cxn modelId="{74322E51-A68C-407A-9576-7DFDCDE33092}" type="presParOf" srcId="{96699757-F3C6-4116-A486-8200706D18C0}" destId="{A148AF9A-DC19-4EBA-A0C4-76CC1B71C7EF}" srcOrd="11" destOrd="0" presId="urn:microsoft.com/office/officeart/2005/8/layout/hProcess9"/>
    <dgm:cxn modelId="{3F69A50B-95EC-4EF0-A1FA-6D8FD0959A2F}" type="presParOf" srcId="{96699757-F3C6-4116-A486-8200706D18C0}" destId="{6CAF4F3C-A41D-4422-BE94-D18EC5CDF1A6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E202F-53BA-4B6A-9797-C806D91950B2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76142-EA3A-49D6-8494-EC9353F72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4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2BA1C65-0E2E-4046-B433-402CC178EF82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441" y="6492240"/>
            <a:ext cx="457200" cy="29686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F5597A6-CFC0-451C-83DB-BF36654F0A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7605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0A52-4182-4E10-A846-5A062690E8D8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1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F6A-D05D-431D-8E35-24E53DCE4C3F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1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D0F3-1FBF-4A2C-87AE-CC41D8534495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0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3A48-06DA-4E7E-A99E-49415A42F806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438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54EA-8D81-4F08-9502-CDE7F2BB8D74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4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EFE4-CCD5-4F36-9D2C-B91C5EA938DD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7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4639-C2E9-4AB9-82DC-95B4009B7E62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CA9D-D9C2-45F2-830C-9BBD7A79BF24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7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D74C-52E5-4527-947B-5BAAF61381F9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7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E516-29E9-42A4-80C2-1461B3FD4E77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3B14E81-17DD-4930-85CD-248DA1EACE06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F5597A6-CFC0-451C-83DB-BF36654F0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6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94" y="3213981"/>
            <a:ext cx="11104038" cy="78765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ЗАПОЛНЕНИЯ СВЕДЕНИЙ В ЛИЧНОМ КАБИНЕТЕ ИС ГА</a:t>
            </a:r>
            <a:endParaRPr lang="ru-RU" sz="2400" b="1" i="1" spc="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5671" y="246594"/>
            <a:ext cx="7994209" cy="332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i="1" spc="0" dirty="0" smtClean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Министерство просвещения Кабардино-Балкарской Республики</a:t>
            </a:r>
            <a:endParaRPr lang="ru-RU" sz="2000" i="1" spc="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DA5EB7B3-E6CE-DA39-6090-588AAE0FE8EF}"/>
              </a:ext>
            </a:extLst>
          </p:cNvPr>
          <p:cNvCxnSpPr>
            <a:cxnSpLocks/>
          </p:cNvCxnSpPr>
          <p:nvPr/>
        </p:nvCxnSpPr>
        <p:spPr>
          <a:xfrm>
            <a:off x="2023850" y="587970"/>
            <a:ext cx="7968211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C729F24-B226-0329-21F1-E17EDA9582F2}"/>
              </a:ext>
            </a:extLst>
          </p:cNvPr>
          <p:cNvSpPr txBox="1"/>
          <p:nvPr/>
        </p:nvSpPr>
        <p:spPr>
          <a:xfrm>
            <a:off x="1928388" y="766091"/>
            <a:ext cx="8211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Отдел федерального государственного контроля (надзора) </a:t>
            </a:r>
            <a:endParaRPr lang="ru-RU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сфере образования Минпросвещения КБР</a:t>
            </a:r>
            <a:endParaRPr lang="ru-RU" dirty="0">
              <a:solidFill>
                <a:srgbClr val="EEB500"/>
              </a:solidFill>
              <a:latin typeface="+mj-lt"/>
            </a:endParaRPr>
          </a:p>
        </p:txBody>
      </p:sp>
      <p:pic>
        <p:nvPicPr>
          <p:cNvPr id="7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729F24-B226-0329-21F1-E17EDA9582F2}"/>
              </a:ext>
            </a:extLst>
          </p:cNvPr>
          <p:cNvSpPr txBox="1"/>
          <p:nvPr/>
        </p:nvSpPr>
        <p:spPr>
          <a:xfrm>
            <a:off x="1312752" y="5364159"/>
            <a:ext cx="9768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Гуртуева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Сайхат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Владимировна, 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главный специалист-эксперт отдела ФГК (н) </a:t>
            </a:r>
            <a:endParaRPr lang="ru-RU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сфере образования Минпросвещения КБР </a:t>
            </a:r>
          </a:p>
          <a:p>
            <a:endParaRPr lang="ru-RU" sz="2400" dirty="0">
              <a:solidFill>
                <a:srgbClr val="EEB5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729F24-B226-0329-21F1-E17EDA9582F2}"/>
              </a:ext>
            </a:extLst>
          </p:cNvPr>
          <p:cNvSpPr txBox="1"/>
          <p:nvPr/>
        </p:nvSpPr>
        <p:spPr>
          <a:xfrm>
            <a:off x="3236085" y="2175831"/>
            <a:ext cx="5848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 cmpd="sng">
                  <a:noFill/>
                  <a:prstDash val="solid"/>
                </a:ln>
                <a:solidFill>
                  <a:srgbClr val="EEB500"/>
                </a:solidFill>
                <a:latin typeface="+mj-lt"/>
                <a:cs typeface="Calibri" panose="020F0502020204030204" pitchFamily="34" charset="0"/>
              </a:rPr>
              <a:t>РЕГИОНАЛЬНОЕ  </a:t>
            </a:r>
            <a:r>
              <a:rPr lang="ru-RU" sz="2400" b="1" dirty="0">
                <a:ln w="12700" cmpd="sng">
                  <a:noFill/>
                  <a:prstDash val="solid"/>
                </a:ln>
                <a:solidFill>
                  <a:srgbClr val="EEB500"/>
                </a:solidFill>
                <a:latin typeface="+mj-lt"/>
                <a:cs typeface="Calibri" panose="020F0502020204030204" pitchFamily="34" charset="0"/>
              </a:rPr>
              <a:t>СОВЕЩАНИЕ</a:t>
            </a:r>
            <a:endParaRPr lang="ru-RU" sz="2400" dirty="0">
              <a:solidFill>
                <a:srgbClr val="EEB5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5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Picture 2" descr="C:\Users\Саихат\Downloads\2023-10-01_01-58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995" y="512618"/>
            <a:ext cx="11108602" cy="5979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56804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" name="Picture 2" descr="C:\Users\Саихат\Downloads\2023-10-01_02-07-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35" y="581890"/>
            <a:ext cx="10904215" cy="591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84767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0" y="352697"/>
            <a:ext cx="10874325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838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Picture 3" descr="C:\Users\Саихат\Downloads\2023-10-01_21-05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834" y="623454"/>
            <a:ext cx="11041607" cy="5750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513895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4" name="Picture 3" descr="C:\Users\Саихат\Downloads\2023-10-01_22-08-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673" y="415636"/>
            <a:ext cx="11068768" cy="6076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5364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4" y="409304"/>
            <a:ext cx="11162922" cy="60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715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9" y="383177"/>
            <a:ext cx="11276936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8253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4169185-C32D-4DBF-6AFD-FC1B4746A011}"/>
              </a:ext>
            </a:extLst>
          </p:cNvPr>
          <p:cNvSpPr txBox="1">
            <a:spLocks/>
          </p:cNvSpPr>
          <p:nvPr/>
        </p:nvSpPr>
        <p:spPr>
          <a:xfrm>
            <a:off x="1063250" y="497941"/>
            <a:ext cx="8676370" cy="52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i="1" spc="0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ВНЕСЕНИЕ СВЕДЕНИЙ В ИС ГА</a:t>
            </a:r>
            <a:endParaRPr lang="ru-RU" sz="2200" b="1" i="1" spc="0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B66BF73-BBA1-1B7A-6CF9-48A68F14D836}"/>
              </a:ext>
            </a:extLst>
          </p:cNvPr>
          <p:cNvSpPr txBox="1">
            <a:spLocks/>
          </p:cNvSpPr>
          <p:nvPr/>
        </p:nvSpPr>
        <p:spPr>
          <a:xfrm>
            <a:off x="964733" y="2810313"/>
            <a:ext cx="10638263" cy="238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BD02D92-9FB7-9433-833D-6273944A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43565817"/>
              </p:ext>
            </p:extLst>
          </p:nvPr>
        </p:nvGraphicFramePr>
        <p:xfrm>
          <a:off x="660904" y="1756372"/>
          <a:ext cx="11036174" cy="38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75705" y="4822195"/>
            <a:ext cx="1204109" cy="1509311"/>
          </a:xfrm>
          <a:prstGeom prst="rect">
            <a:avLst/>
          </a:prstGeom>
          <a:solidFill>
            <a:srgbClr val="598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Выгрузка сведений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72033" y="932507"/>
            <a:ext cx="1167897" cy="15111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Выгрузка сведений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94615" y="5046515"/>
            <a:ext cx="1231272" cy="12849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Выгрузка отчетов</a:t>
            </a:r>
            <a:endParaRPr lang="ru-RU" sz="16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063016" y="4029316"/>
            <a:ext cx="484632" cy="74117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0467935" y="4283061"/>
            <a:ext cx="484632" cy="69986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8581118" y="2625572"/>
            <a:ext cx="749728" cy="542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0350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850" y="162963"/>
            <a:ext cx="1511929" cy="119285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E310E4C-A4ED-6538-65DE-289857C8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5591" y="260350"/>
            <a:ext cx="840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ПЕРЕДАННЫЕ ПОЛНОМОЧИЯ РОССИЙСКОЙ ФЕДЕРАЦИИ В СФЕРЕ ОБРАЗОВАНИЯ</a:t>
            </a:r>
          </a:p>
          <a:p>
            <a:pPr algn="ctr"/>
            <a:endParaRPr lang="ru-RU" sz="20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</a:t>
            </a:r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8966" y="1256230"/>
            <a:ext cx="7554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Отдел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федерального государственного контроля (надзора) в сфере образования Минпросвещения КБР обеспечивает организационно-методическое и технологическое сопровождение образовательных организаций 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Кабардино-Балкарской Республики при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подготовке и проведении аккредитационного 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мониторинга</a:t>
            </a:r>
          </a:p>
          <a:p>
            <a:pPr algn="ctr"/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https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://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кбрнадзор.рф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3698" y="4128877"/>
            <a:ext cx="752343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МЕТОДОЛОГИЧЕСКОЕ СОПРОВОЖДЕНИЕ ОБРАЗОВАТЕЛЬНЫХ ОРГАНИЗАЦИЙ В АККРЕДИТАЦИОННОМ МОНИТОРИНГЕ:</a:t>
            </a:r>
          </a:p>
          <a:p>
            <a:pPr algn="ctr"/>
            <a:endParaRPr lang="ru-RU" sz="160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уртуева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айхат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ладимировна, главный специалист-эксперт отдела ФГК (н) в 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сфере 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образования Минпросвещения 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КБР </a:t>
            </a:r>
            <a:endParaRPr lang="ru-RU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Контактный телефон: (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8662) 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42-24-93</a:t>
            </a:r>
          </a:p>
          <a:p>
            <a:pPr algn="ctr"/>
            <a:endParaRPr lang="ru-RU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E-mail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accred_nadzor@mail.ru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C:\Users\Анжелика\Pictures\Скриншот 01-10-2023 1522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81" y="4544990"/>
            <a:ext cx="1095470" cy="1132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20060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62366FA-E9F3-325F-8801-B1BC2E7604A0}"/>
              </a:ext>
            </a:extLst>
          </p:cNvPr>
          <p:cNvSpPr txBox="1"/>
          <p:nvPr/>
        </p:nvSpPr>
        <p:spPr>
          <a:xfrm>
            <a:off x="759983" y="410813"/>
            <a:ext cx="993215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ЧЕК-ЛИСТ ГОТОВНОСТИ ОБРАЗОВАТЕЛЬНОЙ ОРГАНИЗАЦИИ К АККРЕДИТАЦИОННОМУ МОНИТОРИНГУ ПО ОБРАЗОВАТЕЛЬНЫМ ПРОГРАММАМ(ОП НОО, ОП ООО, ОП СОО)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2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_______________________________________________________________________________________________________________________________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D2418F-5840-78F3-FB23-C5A6594AF945}"/>
              </a:ext>
            </a:extLst>
          </p:cNvPr>
          <p:cNvSpPr txBox="1"/>
          <p:nvPr/>
        </p:nvSpPr>
        <p:spPr>
          <a:xfrm>
            <a:off x="759983" y="2402528"/>
            <a:ext cx="11092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b="1" i="1" dirty="0" smtClean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99BFDB4-43AE-37CF-1E46-C1D8F316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4" y="1325976"/>
            <a:ext cx="3730536" cy="5490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76" y="1325976"/>
            <a:ext cx="4069098" cy="54909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989" y="1303365"/>
            <a:ext cx="3826033" cy="55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5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1425651" y="2042503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2" descr="C:\Users\Саихат\Downloads\2023-10-01_00-50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040" y="215813"/>
            <a:ext cx="5189592" cy="3089563"/>
          </a:xfrm>
          <a:prstGeom prst="rect">
            <a:avLst/>
          </a:prstGeom>
          <a:noFill/>
        </p:spPr>
      </p:pic>
      <p:pic>
        <p:nvPicPr>
          <p:cNvPr id="8" name="Picture 3" descr="C:\Users\Саихат\Downloads\2023-10-01_00-56-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386" y="3462876"/>
            <a:ext cx="4925961" cy="317613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516" y="398206"/>
            <a:ext cx="5206180" cy="281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4822722" y="1592825"/>
            <a:ext cx="2300749" cy="648929"/>
          </a:xfrm>
          <a:prstGeom prst="bentConnector3">
            <a:avLst>
              <a:gd name="adj1" fmla="val -1923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48633" y="1474839"/>
            <a:ext cx="929148" cy="427703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385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1" y="300831"/>
            <a:ext cx="11186462" cy="61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9618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0" y="126275"/>
            <a:ext cx="11304095" cy="63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525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298764"/>
            <a:ext cx="11179823" cy="62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9202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1" y="400594"/>
            <a:ext cx="11249773" cy="60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934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" name="Picture 2" descr="C:\Users\Саихат\Downloads\2023-10-01_01-18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780" y="467351"/>
            <a:ext cx="11276935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87220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2" descr="C:\Users\Саихат\Downloads\2023-10-01_01-28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888" y="353085"/>
            <a:ext cx="11078862" cy="6139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9579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5170</TotalTime>
  <Words>196</Words>
  <Application>Microsoft Office PowerPoint</Application>
  <PresentationFormat>Широкоэкранный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Schoolbook</vt:lpstr>
      <vt:lpstr>Times New Roman</vt:lpstr>
      <vt:lpstr>Wingdings 2</vt:lpstr>
      <vt:lpstr>View</vt:lpstr>
      <vt:lpstr>ОСОБЕННОСТИ ЗАПОЛНЕНИЯ СВЕДЕНИЙ В ЛИЧНОМ КАБИНЕТЕ ИС 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проведения контроля за устранением несоответствия качества подготовки обучающихся МКОУ «СОШ» с.Псыншоко Зольского муниципального района КБР</dc:title>
  <dc:creator>Узденов Расул</dc:creator>
  <cp:lastModifiedBy>308</cp:lastModifiedBy>
  <cp:revision>297</cp:revision>
  <dcterms:created xsi:type="dcterms:W3CDTF">2019-04-13T12:39:44Z</dcterms:created>
  <dcterms:modified xsi:type="dcterms:W3CDTF">2023-10-03T08:09:52Z</dcterms:modified>
</cp:coreProperties>
</file>