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311" r:id="rId2"/>
    <p:sldId id="258" r:id="rId3"/>
    <p:sldId id="315" r:id="rId4"/>
    <p:sldId id="316" r:id="rId5"/>
    <p:sldId id="319" r:id="rId6"/>
    <p:sldId id="318" r:id="rId7"/>
    <p:sldId id="320" r:id="rId8"/>
    <p:sldId id="321" r:id="rId9"/>
    <p:sldId id="322" r:id="rId10"/>
    <p:sldId id="324" r:id="rId11"/>
    <p:sldId id="323" r:id="rId12"/>
    <p:sldId id="343" r:id="rId13"/>
    <p:sldId id="328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8" r:id="rId22"/>
    <p:sldId id="340" r:id="rId23"/>
    <p:sldId id="342" r:id="rId24"/>
    <p:sldId id="341" r:id="rId25"/>
    <p:sldId id="34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66"/>
    <a:srgbClr val="8CA3D0"/>
    <a:srgbClr val="6699FF"/>
    <a:srgbClr val="B4A964"/>
    <a:srgbClr val="F35439"/>
    <a:srgbClr val="EEB500"/>
    <a:srgbClr val="AB2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68"/>
    </p:cViewPr>
  </p:sorter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9F079-C4BC-4DEF-89F2-F2BFA9F62C2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36BB4-DBF7-4C76-BEB3-AD1CC6F2472B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sz="2400" dirty="0" smtClean="0"/>
        </a:p>
        <a:p>
          <a:endParaRPr lang="ru-RU" sz="2400" dirty="0" smtClean="0"/>
        </a:p>
        <a:p>
          <a:r>
            <a:rPr lang="ru-RU" sz="2400" b="1" dirty="0" smtClean="0">
              <a:solidFill>
                <a:schemeClr val="bg1"/>
              </a:solidFill>
            </a:rPr>
            <a:t>Региональный</a:t>
          </a:r>
          <a:r>
            <a:rPr lang="ru-RU" sz="2400" b="1" baseline="0" dirty="0" smtClean="0">
              <a:solidFill>
                <a:srgbClr val="FFC000"/>
              </a:solidFill>
            </a:rPr>
            <a:t> </a:t>
          </a:r>
          <a:r>
            <a:rPr lang="ru-RU" sz="2400" b="1" baseline="0" dirty="0" smtClean="0">
              <a:solidFill>
                <a:schemeClr val="bg1"/>
              </a:solidFill>
            </a:rPr>
            <a:t>координатор</a:t>
          </a:r>
          <a:endParaRPr lang="ru-RU" sz="2400" b="1" dirty="0">
            <a:solidFill>
              <a:schemeClr val="bg1"/>
            </a:solidFill>
          </a:endParaRPr>
        </a:p>
      </dgm:t>
    </dgm:pt>
    <dgm:pt modelId="{C9DF2300-0FCD-4D36-8314-7AEDF97FACE6}" type="parTrans" cxnId="{BBF3F1C2-E0CC-48CC-8E49-98A30D352C94}">
      <dgm:prSet/>
      <dgm:spPr/>
      <dgm:t>
        <a:bodyPr/>
        <a:lstStyle/>
        <a:p>
          <a:endParaRPr lang="ru-RU"/>
        </a:p>
      </dgm:t>
    </dgm:pt>
    <dgm:pt modelId="{9961E184-D885-4EF7-BE67-43DCED8AAC58}" type="sibTrans" cxnId="{BBF3F1C2-E0CC-48CC-8E49-98A30D352C94}">
      <dgm:prSet/>
      <dgm:spPr/>
      <dgm:t>
        <a:bodyPr/>
        <a:lstStyle/>
        <a:p>
          <a:endParaRPr lang="ru-RU"/>
        </a:p>
      </dgm:t>
    </dgm:pt>
    <dgm:pt modelId="{30FFE865-6C2E-4417-A3D3-EDD858EC5BAB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i="1" dirty="0" smtClean="0">
              <a:latin typeface="Calibri" panose="020F0502020204030204" pitchFamily="34" charset="0"/>
              <a:cs typeface="Calibri" panose="020F0502020204030204" pitchFamily="34" charset="0"/>
            </a:rPr>
            <a:t>чат «07-АкМ-муниципальный координатор»</a:t>
          </a:r>
          <a:endParaRPr lang="ru-RU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563C29-F2EC-4AC5-B467-207AC8C34892}" type="parTrans" cxnId="{515C772B-B166-49B5-82A3-FF6BDB556BCB}">
      <dgm:prSet/>
      <dgm:spPr/>
      <dgm:t>
        <a:bodyPr/>
        <a:lstStyle/>
        <a:p>
          <a:endParaRPr lang="ru-RU"/>
        </a:p>
      </dgm:t>
    </dgm:pt>
    <dgm:pt modelId="{A7BC8E0B-3DCE-4727-B6E1-AB4E6DBC04F4}" type="sibTrans" cxnId="{515C772B-B166-49B5-82A3-FF6BDB556BCB}">
      <dgm:prSet/>
      <dgm:spPr/>
      <dgm:t>
        <a:bodyPr/>
        <a:lstStyle/>
        <a:p>
          <a:endParaRPr lang="ru-RU"/>
        </a:p>
      </dgm:t>
    </dgm:pt>
    <dgm:pt modelId="{3EAFBA9C-58D1-4829-A1E1-AC3644CCF0FD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224D7933-1492-49F4-807F-AFB3D6289324}" type="parTrans" cxnId="{6D69DABC-5782-4EB4-A662-C95D45D3A866}">
      <dgm:prSet/>
      <dgm:spPr/>
      <dgm:t>
        <a:bodyPr/>
        <a:lstStyle/>
        <a:p>
          <a:endParaRPr lang="ru-RU"/>
        </a:p>
      </dgm:t>
    </dgm:pt>
    <dgm:pt modelId="{6D657686-98E4-4565-8176-2B0DF10F0F75}" type="sibTrans" cxnId="{6D69DABC-5782-4EB4-A662-C95D45D3A866}">
      <dgm:prSet/>
      <dgm:spPr/>
      <dgm:t>
        <a:bodyPr/>
        <a:lstStyle/>
        <a:p>
          <a:endParaRPr lang="ru-RU"/>
        </a:p>
      </dgm:t>
    </dgm:pt>
    <dgm:pt modelId="{F36C8B11-C540-471B-ADBA-5FF72AF8324B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i="1" dirty="0" smtClean="0">
              <a:latin typeface="Calibri" panose="020F0502020204030204" pitchFamily="34" charset="0"/>
              <a:cs typeface="Calibri" panose="020F0502020204030204" pitchFamily="34" charset="0"/>
            </a:rPr>
            <a:t>чат «07-АКМ-ВО»</a:t>
          </a:r>
          <a:endParaRPr lang="ru-RU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DE76D5-7249-4132-BB65-647AEBBA1CA6}" type="parTrans" cxnId="{48FC838C-5A47-46CF-B24E-F31F1027075E}">
      <dgm:prSet/>
      <dgm:spPr/>
      <dgm:t>
        <a:bodyPr/>
        <a:lstStyle/>
        <a:p>
          <a:endParaRPr lang="ru-RU"/>
        </a:p>
      </dgm:t>
    </dgm:pt>
    <dgm:pt modelId="{91976697-C2A5-4828-AA53-4502EF10A336}" type="sibTrans" cxnId="{48FC838C-5A47-46CF-B24E-F31F1027075E}">
      <dgm:prSet/>
      <dgm:spPr/>
      <dgm:t>
        <a:bodyPr/>
        <a:lstStyle/>
        <a:p>
          <a:endParaRPr lang="ru-RU"/>
        </a:p>
      </dgm:t>
    </dgm:pt>
    <dgm:pt modelId="{15CD1D5D-F1C7-4781-8E87-DF9D8B335442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i="1" dirty="0" smtClean="0">
              <a:latin typeface="Calibri" panose="020F0502020204030204" pitchFamily="34" charset="0"/>
              <a:cs typeface="Calibri" panose="020F0502020204030204" pitchFamily="34" charset="0"/>
            </a:rPr>
            <a:t>чат «07-Акм-СПО»</a:t>
          </a:r>
          <a:endParaRPr lang="ru-RU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3F232C-2D8A-4F24-B895-5BF3B6A76F93}" type="sibTrans" cxnId="{B4DF19E6-8C7A-4524-BB2B-27E69E4E878C}">
      <dgm:prSet/>
      <dgm:spPr/>
      <dgm:t>
        <a:bodyPr/>
        <a:lstStyle/>
        <a:p>
          <a:endParaRPr lang="ru-RU"/>
        </a:p>
      </dgm:t>
    </dgm:pt>
    <dgm:pt modelId="{C14C8BF0-2F95-4E39-9664-1D301A712C04}" type="parTrans" cxnId="{B4DF19E6-8C7A-4524-BB2B-27E69E4E878C}">
      <dgm:prSet/>
      <dgm:spPr/>
      <dgm:t>
        <a:bodyPr/>
        <a:lstStyle/>
        <a:p>
          <a:endParaRPr lang="ru-RU"/>
        </a:p>
      </dgm:t>
    </dgm:pt>
    <dgm:pt modelId="{F332269F-F033-47ED-883C-213EF0AB94C7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i="1" dirty="0" smtClean="0">
              <a:latin typeface="Calibri" panose="020F0502020204030204" pitchFamily="34" charset="0"/>
              <a:cs typeface="Calibri" panose="020F0502020204030204" pitchFamily="34" charset="0"/>
            </a:rPr>
            <a:t>чат «07-АкМ-школы»</a:t>
          </a:r>
          <a:endParaRPr lang="ru-RU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BF3B07-A57D-4A1F-A007-87812313E72C}" type="sibTrans" cxnId="{24188993-F151-4C6F-86CC-386A2780F2E7}">
      <dgm:prSet/>
      <dgm:spPr/>
      <dgm:t>
        <a:bodyPr/>
        <a:lstStyle/>
        <a:p>
          <a:endParaRPr lang="ru-RU"/>
        </a:p>
      </dgm:t>
    </dgm:pt>
    <dgm:pt modelId="{4B20D019-BC39-47FE-99D1-23960414E2D6}" type="parTrans" cxnId="{24188993-F151-4C6F-86CC-386A2780F2E7}">
      <dgm:prSet/>
      <dgm:spPr/>
      <dgm:t>
        <a:bodyPr/>
        <a:lstStyle/>
        <a:p>
          <a:endParaRPr lang="ru-RU"/>
        </a:p>
      </dgm:t>
    </dgm:pt>
    <dgm:pt modelId="{703822FE-1529-4CB4-99EE-B29A6C5164DD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01F310-D4F4-4950-8EBF-064783EDC9D4}" type="parTrans" cxnId="{EADF08B5-F60F-4379-95A5-947883A43B66}">
      <dgm:prSet/>
      <dgm:spPr/>
      <dgm:t>
        <a:bodyPr/>
        <a:lstStyle/>
        <a:p>
          <a:endParaRPr lang="ru-RU"/>
        </a:p>
      </dgm:t>
    </dgm:pt>
    <dgm:pt modelId="{554C7431-3766-432C-BBB0-8C9B4D1B2095}" type="sibTrans" cxnId="{EADF08B5-F60F-4379-95A5-947883A43B66}">
      <dgm:prSet/>
      <dgm:spPr/>
      <dgm:t>
        <a:bodyPr/>
        <a:lstStyle/>
        <a:p>
          <a:endParaRPr lang="ru-RU"/>
        </a:p>
      </dgm:t>
    </dgm:pt>
    <dgm:pt modelId="{5EDF5329-5174-4EF7-9030-06137B09879A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1C9A53-DE45-4C89-BE86-3BF8EA0A15B0}" type="parTrans" cxnId="{74EB7980-0179-4B59-9F8D-C62D2772EA44}">
      <dgm:prSet/>
      <dgm:spPr/>
      <dgm:t>
        <a:bodyPr/>
        <a:lstStyle/>
        <a:p>
          <a:endParaRPr lang="ru-RU"/>
        </a:p>
      </dgm:t>
    </dgm:pt>
    <dgm:pt modelId="{D9E9C008-24FF-4817-A1FF-DAB7620E1938}" type="sibTrans" cxnId="{74EB7980-0179-4B59-9F8D-C62D2772EA44}">
      <dgm:prSet/>
      <dgm:spPr/>
      <dgm:t>
        <a:bodyPr/>
        <a:lstStyle/>
        <a:p>
          <a:endParaRPr lang="ru-RU"/>
        </a:p>
      </dgm:t>
    </dgm:pt>
    <dgm:pt modelId="{7AB4CA13-2F3D-442A-BAEA-4875D6F7145F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69DEAE-66AE-4216-B966-FFCD386DE5F0}" type="parTrans" cxnId="{266330CF-6D4F-4BD1-8DEA-2FDE32010B22}">
      <dgm:prSet/>
      <dgm:spPr/>
      <dgm:t>
        <a:bodyPr/>
        <a:lstStyle/>
        <a:p>
          <a:endParaRPr lang="ru-RU"/>
        </a:p>
      </dgm:t>
    </dgm:pt>
    <dgm:pt modelId="{6917D6D2-850F-4E2E-8538-3ADC51A2F8F7}" type="sibTrans" cxnId="{266330CF-6D4F-4BD1-8DEA-2FDE32010B22}">
      <dgm:prSet/>
      <dgm:spPr/>
      <dgm:t>
        <a:bodyPr/>
        <a:lstStyle/>
        <a:p>
          <a:endParaRPr lang="ru-RU"/>
        </a:p>
      </dgm:t>
    </dgm:pt>
    <dgm:pt modelId="{AFF4E291-81D8-4881-823D-A3D0ADCC5A14}" type="pres">
      <dgm:prSet presAssocID="{DD39F079-C4BC-4DEF-89F2-F2BFA9F62C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F7BBF8-F568-4CF5-998C-42D08AE03ABD}" type="pres">
      <dgm:prSet presAssocID="{B5736BB4-DBF7-4C76-BEB3-AD1CC6F2472B}" presName="composite" presStyleCnt="0"/>
      <dgm:spPr/>
    </dgm:pt>
    <dgm:pt modelId="{075AFA68-933E-49E2-A1F9-2A329A7B64D8}" type="pres">
      <dgm:prSet presAssocID="{B5736BB4-DBF7-4C76-BEB3-AD1CC6F2472B}" presName="parentText" presStyleLbl="alignNode1" presStyleIdx="0" presStyleCnt="1" custScaleX="148645" custLinFactNeighborX="343" custLinFactNeighborY="-2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9E99F-BF51-452B-89AC-A5ABA842F06F}" type="pres">
      <dgm:prSet presAssocID="{B5736BB4-DBF7-4C76-BEB3-AD1CC6F2472B}" presName="descendantText" presStyleLbl="alignAcc1" presStyleIdx="0" presStyleCnt="1" custScaleX="73748" custScaleY="160286" custLinFactNeighborX="0" custLinFactNeighborY="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5839CF-089E-412B-92FD-4715908B202A}" type="presOf" srcId="{5EDF5329-5174-4EF7-9030-06137B09879A}" destId="{4969E99F-BF51-452B-89AC-A5ABA842F06F}" srcOrd="0" destOrd="3" presId="urn:microsoft.com/office/officeart/2005/8/layout/chevron2"/>
    <dgm:cxn modelId="{EADF08B5-F60F-4379-95A5-947883A43B66}" srcId="{B5736BB4-DBF7-4C76-BEB3-AD1CC6F2472B}" destId="{703822FE-1529-4CB4-99EE-B29A6C5164DD}" srcOrd="1" destOrd="0" parTransId="{EC01F310-D4F4-4950-8EBF-064783EDC9D4}" sibTransId="{554C7431-3766-432C-BBB0-8C9B4D1B2095}"/>
    <dgm:cxn modelId="{7EEB605C-D5D1-40C3-9751-64DAC2ED4B5E}" type="presOf" srcId="{7AB4CA13-2F3D-442A-BAEA-4875D6F7145F}" destId="{4969E99F-BF51-452B-89AC-A5ABA842F06F}" srcOrd="0" destOrd="5" presId="urn:microsoft.com/office/officeart/2005/8/layout/chevron2"/>
    <dgm:cxn modelId="{E98B3830-A6DC-457A-B047-8E1D6C08809F}" type="presOf" srcId="{30FFE865-6C2E-4417-A3D3-EDD858EC5BAB}" destId="{4969E99F-BF51-452B-89AC-A5ABA842F06F}" srcOrd="0" destOrd="0" presId="urn:microsoft.com/office/officeart/2005/8/layout/chevron2"/>
    <dgm:cxn modelId="{BBF3F1C2-E0CC-48CC-8E49-98A30D352C94}" srcId="{DD39F079-C4BC-4DEF-89F2-F2BFA9F62C24}" destId="{B5736BB4-DBF7-4C76-BEB3-AD1CC6F2472B}" srcOrd="0" destOrd="0" parTransId="{C9DF2300-0FCD-4D36-8314-7AEDF97FACE6}" sibTransId="{9961E184-D885-4EF7-BE67-43DCED8AAC58}"/>
    <dgm:cxn modelId="{82EE0A72-23FF-40CA-9B08-F13CA112241C}" type="presOf" srcId="{3EAFBA9C-58D1-4829-A1E1-AC3644CCF0FD}" destId="{4969E99F-BF51-452B-89AC-A5ABA842F06F}" srcOrd="0" destOrd="7" presId="urn:microsoft.com/office/officeart/2005/8/layout/chevron2"/>
    <dgm:cxn modelId="{54CD04D2-DA0A-4D66-B131-5DEA417D347A}" type="presOf" srcId="{B5736BB4-DBF7-4C76-BEB3-AD1CC6F2472B}" destId="{075AFA68-933E-49E2-A1F9-2A329A7B64D8}" srcOrd="0" destOrd="0" presId="urn:microsoft.com/office/officeart/2005/8/layout/chevron2"/>
    <dgm:cxn modelId="{02D1D75B-962C-4DD8-956D-BCEE59699405}" type="presOf" srcId="{DD39F079-C4BC-4DEF-89F2-F2BFA9F62C24}" destId="{AFF4E291-81D8-4881-823D-A3D0ADCC5A14}" srcOrd="0" destOrd="0" presId="urn:microsoft.com/office/officeart/2005/8/layout/chevron2"/>
    <dgm:cxn modelId="{48FC838C-5A47-46CF-B24E-F31F1027075E}" srcId="{B5736BB4-DBF7-4C76-BEB3-AD1CC6F2472B}" destId="{F36C8B11-C540-471B-ADBA-5FF72AF8324B}" srcOrd="6" destOrd="0" parTransId="{78DE76D5-7249-4132-BB65-647AEBBA1CA6}" sibTransId="{91976697-C2A5-4828-AA53-4502EF10A336}"/>
    <dgm:cxn modelId="{FFB9474B-24D0-4B61-924C-63BBD36948F7}" type="presOf" srcId="{F36C8B11-C540-471B-ADBA-5FF72AF8324B}" destId="{4969E99F-BF51-452B-89AC-A5ABA842F06F}" srcOrd="0" destOrd="6" presId="urn:microsoft.com/office/officeart/2005/8/layout/chevron2"/>
    <dgm:cxn modelId="{02AC969E-5D97-43DD-9D7E-BE5B5BA251BC}" type="presOf" srcId="{703822FE-1529-4CB4-99EE-B29A6C5164DD}" destId="{4969E99F-BF51-452B-89AC-A5ABA842F06F}" srcOrd="0" destOrd="1" presId="urn:microsoft.com/office/officeart/2005/8/layout/chevron2"/>
    <dgm:cxn modelId="{B4DF19E6-8C7A-4524-BB2B-27E69E4E878C}" srcId="{B5736BB4-DBF7-4C76-BEB3-AD1CC6F2472B}" destId="{15CD1D5D-F1C7-4781-8E87-DF9D8B335442}" srcOrd="4" destOrd="0" parTransId="{C14C8BF0-2F95-4E39-9664-1D301A712C04}" sibTransId="{8C3F232C-2D8A-4F24-B895-5BF3B6A76F93}"/>
    <dgm:cxn modelId="{24188993-F151-4C6F-86CC-386A2780F2E7}" srcId="{B5736BB4-DBF7-4C76-BEB3-AD1CC6F2472B}" destId="{F332269F-F033-47ED-883C-213EF0AB94C7}" srcOrd="2" destOrd="0" parTransId="{4B20D019-BC39-47FE-99D1-23960414E2D6}" sibTransId="{C9BF3B07-A57D-4A1F-A007-87812313E72C}"/>
    <dgm:cxn modelId="{74EB7980-0179-4B59-9F8D-C62D2772EA44}" srcId="{B5736BB4-DBF7-4C76-BEB3-AD1CC6F2472B}" destId="{5EDF5329-5174-4EF7-9030-06137B09879A}" srcOrd="3" destOrd="0" parTransId="{4D1C9A53-DE45-4C89-BE86-3BF8EA0A15B0}" sibTransId="{D9E9C008-24FF-4817-A1FF-DAB7620E1938}"/>
    <dgm:cxn modelId="{DE8CEED7-3E85-4178-8300-621781AEEF00}" type="presOf" srcId="{15CD1D5D-F1C7-4781-8E87-DF9D8B335442}" destId="{4969E99F-BF51-452B-89AC-A5ABA842F06F}" srcOrd="0" destOrd="4" presId="urn:microsoft.com/office/officeart/2005/8/layout/chevron2"/>
    <dgm:cxn modelId="{266330CF-6D4F-4BD1-8DEA-2FDE32010B22}" srcId="{B5736BB4-DBF7-4C76-BEB3-AD1CC6F2472B}" destId="{7AB4CA13-2F3D-442A-BAEA-4875D6F7145F}" srcOrd="5" destOrd="0" parTransId="{BD69DEAE-66AE-4216-B966-FFCD386DE5F0}" sibTransId="{6917D6D2-850F-4E2E-8538-3ADC51A2F8F7}"/>
    <dgm:cxn modelId="{6D69DABC-5782-4EB4-A662-C95D45D3A866}" srcId="{B5736BB4-DBF7-4C76-BEB3-AD1CC6F2472B}" destId="{3EAFBA9C-58D1-4829-A1E1-AC3644CCF0FD}" srcOrd="7" destOrd="0" parTransId="{224D7933-1492-49F4-807F-AFB3D6289324}" sibTransId="{6D657686-98E4-4565-8176-2B0DF10F0F75}"/>
    <dgm:cxn modelId="{ADF026EF-67ED-4FAF-8871-5E6BE14036B1}" type="presOf" srcId="{F332269F-F033-47ED-883C-213EF0AB94C7}" destId="{4969E99F-BF51-452B-89AC-A5ABA842F06F}" srcOrd="0" destOrd="2" presId="urn:microsoft.com/office/officeart/2005/8/layout/chevron2"/>
    <dgm:cxn modelId="{515C772B-B166-49B5-82A3-FF6BDB556BCB}" srcId="{B5736BB4-DBF7-4C76-BEB3-AD1CC6F2472B}" destId="{30FFE865-6C2E-4417-A3D3-EDD858EC5BAB}" srcOrd="0" destOrd="0" parTransId="{0D563C29-F2EC-4AC5-B467-207AC8C34892}" sibTransId="{A7BC8E0B-3DCE-4727-B6E1-AB4E6DBC04F4}"/>
    <dgm:cxn modelId="{DA1E17D8-9B49-410D-A9A1-C005D9593886}" type="presParOf" srcId="{AFF4E291-81D8-4881-823D-A3D0ADCC5A14}" destId="{50F7BBF8-F568-4CF5-998C-42D08AE03ABD}" srcOrd="0" destOrd="0" presId="urn:microsoft.com/office/officeart/2005/8/layout/chevron2"/>
    <dgm:cxn modelId="{701DBC66-F118-415A-806C-B7AAB58F5077}" type="presParOf" srcId="{50F7BBF8-F568-4CF5-998C-42D08AE03ABD}" destId="{075AFA68-933E-49E2-A1F9-2A329A7B64D8}" srcOrd="0" destOrd="0" presId="urn:microsoft.com/office/officeart/2005/8/layout/chevron2"/>
    <dgm:cxn modelId="{347BD4AF-C804-41D2-A156-112454ED7DBF}" type="presParOf" srcId="{50F7BBF8-F568-4CF5-998C-42D08AE03ABD}" destId="{4969E99F-BF51-452B-89AC-A5ABA842F0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9F079-C4BC-4DEF-89F2-F2BFA9F62C2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36BB4-DBF7-4C76-BEB3-AD1CC6F2472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3200" b="1" dirty="0" smtClean="0">
            <a:solidFill>
              <a:schemeClr val="bg1"/>
            </a:solidFill>
          </a:endParaRPr>
        </a:p>
        <a:p>
          <a:r>
            <a:rPr lang="ru-RU" sz="2800" b="1" dirty="0" smtClean="0">
              <a:solidFill>
                <a:schemeClr val="bg1"/>
              </a:solidFill>
            </a:rPr>
            <a:t>кбрнадзор.рф</a:t>
          </a:r>
          <a:endParaRPr lang="ru-RU" sz="2800" b="1" dirty="0">
            <a:solidFill>
              <a:schemeClr val="bg1"/>
            </a:solidFill>
          </a:endParaRPr>
        </a:p>
      </dgm:t>
    </dgm:pt>
    <dgm:pt modelId="{C9DF2300-0FCD-4D36-8314-7AEDF97FACE6}" type="parTrans" cxnId="{BBF3F1C2-E0CC-48CC-8E49-98A30D352C94}">
      <dgm:prSet/>
      <dgm:spPr/>
      <dgm:t>
        <a:bodyPr/>
        <a:lstStyle/>
        <a:p>
          <a:endParaRPr lang="ru-RU"/>
        </a:p>
      </dgm:t>
    </dgm:pt>
    <dgm:pt modelId="{9961E184-D885-4EF7-BE67-43DCED8AAC58}" type="sibTrans" cxnId="{BBF3F1C2-E0CC-48CC-8E49-98A30D352C94}">
      <dgm:prSet/>
      <dgm:spPr/>
      <dgm:t>
        <a:bodyPr/>
        <a:lstStyle/>
        <a:p>
          <a:endParaRPr lang="ru-RU"/>
        </a:p>
      </dgm:t>
    </dgm:pt>
    <dgm:pt modelId="{30FFE865-6C2E-4417-A3D3-EDD858EC5BAB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2400" b="1" i="1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«Аккредитационный мониторинг»</a:t>
          </a:r>
          <a:endParaRPr lang="ru-RU" sz="24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563C29-F2EC-4AC5-B467-207AC8C34892}" type="parTrans" cxnId="{515C772B-B166-49B5-82A3-FF6BDB556BCB}">
      <dgm:prSet/>
      <dgm:spPr/>
      <dgm:t>
        <a:bodyPr/>
        <a:lstStyle/>
        <a:p>
          <a:endParaRPr lang="ru-RU"/>
        </a:p>
      </dgm:t>
    </dgm:pt>
    <dgm:pt modelId="{A7BC8E0B-3DCE-4727-B6E1-AB4E6DBC04F4}" type="sibTrans" cxnId="{515C772B-B166-49B5-82A3-FF6BDB556BCB}">
      <dgm:prSet/>
      <dgm:spPr/>
      <dgm:t>
        <a:bodyPr/>
        <a:lstStyle/>
        <a:p>
          <a:endParaRPr lang="ru-RU"/>
        </a:p>
      </dgm:t>
    </dgm:pt>
    <dgm:pt modelId="{3EAFBA9C-58D1-4829-A1E1-AC3644CCF0FD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3700" b="1" dirty="0"/>
        </a:p>
      </dgm:t>
    </dgm:pt>
    <dgm:pt modelId="{224D7933-1492-49F4-807F-AFB3D6289324}" type="parTrans" cxnId="{6D69DABC-5782-4EB4-A662-C95D45D3A866}">
      <dgm:prSet/>
      <dgm:spPr/>
      <dgm:t>
        <a:bodyPr/>
        <a:lstStyle/>
        <a:p>
          <a:endParaRPr lang="ru-RU"/>
        </a:p>
      </dgm:t>
    </dgm:pt>
    <dgm:pt modelId="{6D657686-98E4-4565-8176-2B0DF10F0F75}" type="sibTrans" cxnId="{6D69DABC-5782-4EB4-A662-C95D45D3A866}">
      <dgm:prSet/>
      <dgm:spPr/>
      <dgm:t>
        <a:bodyPr/>
        <a:lstStyle/>
        <a:p>
          <a:endParaRPr lang="ru-RU"/>
        </a:p>
      </dgm:t>
    </dgm:pt>
    <dgm:pt modelId="{F36C8B11-C540-471B-ADBA-5FF72AF8324B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модуль «</a:t>
          </a:r>
          <a:r>
            <a:rPr lang="ru-RU" sz="2400" b="1" i="1" dirty="0" err="1" smtClean="0">
              <a:latin typeface="Calibri" panose="020F0502020204030204" pitchFamily="34" charset="0"/>
              <a:cs typeface="Calibri" panose="020F0502020204030204" pitchFamily="34" charset="0"/>
            </a:rPr>
            <a:t>Видеонадзор</a:t>
          </a:r>
          <a:r>
            <a: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endParaRPr lang="ru-RU" sz="24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DE76D5-7249-4132-BB65-647AEBBA1CA6}" type="parTrans" cxnId="{48FC838C-5A47-46CF-B24E-F31F1027075E}">
      <dgm:prSet/>
      <dgm:spPr/>
      <dgm:t>
        <a:bodyPr/>
        <a:lstStyle/>
        <a:p>
          <a:endParaRPr lang="ru-RU"/>
        </a:p>
      </dgm:t>
    </dgm:pt>
    <dgm:pt modelId="{91976697-C2A5-4828-AA53-4502EF10A336}" type="sibTrans" cxnId="{48FC838C-5A47-46CF-B24E-F31F1027075E}">
      <dgm:prSet/>
      <dgm:spPr/>
      <dgm:t>
        <a:bodyPr/>
        <a:lstStyle/>
        <a:p>
          <a:endParaRPr lang="ru-RU"/>
        </a:p>
      </dgm:t>
    </dgm:pt>
    <dgm:pt modelId="{67A6B0EA-1CAD-4C3A-BF92-6CA7AD61D6F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24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229472-CE28-45C1-A35F-6E0431EE341B}" type="parTrans" cxnId="{4EF04301-C70C-480C-AB15-81D02B8722C3}">
      <dgm:prSet/>
      <dgm:spPr/>
      <dgm:t>
        <a:bodyPr/>
        <a:lstStyle/>
        <a:p>
          <a:endParaRPr lang="ru-RU"/>
        </a:p>
      </dgm:t>
    </dgm:pt>
    <dgm:pt modelId="{A14F4ECA-8B6F-4B45-88B1-77FAF0B3DECB}" type="sibTrans" cxnId="{4EF04301-C70C-480C-AB15-81D02B8722C3}">
      <dgm:prSet/>
      <dgm:spPr/>
      <dgm:t>
        <a:bodyPr/>
        <a:lstStyle/>
        <a:p>
          <a:endParaRPr lang="ru-RU"/>
        </a:p>
      </dgm:t>
    </dgm:pt>
    <dgm:pt modelId="{AFF4E291-81D8-4881-823D-A3D0ADCC5A14}" type="pres">
      <dgm:prSet presAssocID="{DD39F079-C4BC-4DEF-89F2-F2BFA9F62C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F7BBF8-F568-4CF5-998C-42D08AE03ABD}" type="pres">
      <dgm:prSet presAssocID="{B5736BB4-DBF7-4C76-BEB3-AD1CC6F2472B}" presName="composite" presStyleCnt="0"/>
      <dgm:spPr/>
    </dgm:pt>
    <dgm:pt modelId="{075AFA68-933E-49E2-A1F9-2A329A7B64D8}" type="pres">
      <dgm:prSet presAssocID="{B5736BB4-DBF7-4C76-BEB3-AD1CC6F2472B}" presName="parentText" presStyleLbl="alignNode1" presStyleIdx="0" presStyleCnt="1" custScaleX="148935" custLinFactNeighborX="-3098" custLinFactNeighborY="-7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9E99F-BF51-452B-89AC-A5ABA842F06F}" type="pres">
      <dgm:prSet presAssocID="{B5736BB4-DBF7-4C76-BEB3-AD1CC6F2472B}" presName="descendantText" presStyleLbl="alignAcc1" presStyleIdx="0" presStyleCnt="1" custScaleX="75210" custScaleY="160286" custLinFactNeighborX="0" custLinFactNeighborY="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C772B-B166-49B5-82A3-FF6BDB556BCB}" srcId="{B5736BB4-DBF7-4C76-BEB3-AD1CC6F2472B}" destId="{30FFE865-6C2E-4417-A3D3-EDD858EC5BAB}" srcOrd="0" destOrd="0" parTransId="{0D563C29-F2EC-4AC5-B467-207AC8C34892}" sibTransId="{A7BC8E0B-3DCE-4727-B6E1-AB4E6DBC04F4}"/>
    <dgm:cxn modelId="{48FC838C-5A47-46CF-B24E-F31F1027075E}" srcId="{B5736BB4-DBF7-4C76-BEB3-AD1CC6F2472B}" destId="{F36C8B11-C540-471B-ADBA-5FF72AF8324B}" srcOrd="2" destOrd="0" parTransId="{78DE76D5-7249-4132-BB65-647AEBBA1CA6}" sibTransId="{91976697-C2A5-4828-AA53-4502EF10A336}"/>
    <dgm:cxn modelId="{4EF04301-C70C-480C-AB15-81D02B8722C3}" srcId="{B5736BB4-DBF7-4C76-BEB3-AD1CC6F2472B}" destId="{67A6B0EA-1CAD-4C3A-BF92-6CA7AD61D6F0}" srcOrd="1" destOrd="0" parTransId="{70229472-CE28-45C1-A35F-6E0431EE341B}" sibTransId="{A14F4ECA-8B6F-4B45-88B1-77FAF0B3DECB}"/>
    <dgm:cxn modelId="{E59C0B13-5F33-4CB3-A86C-2BAC0DF185B7}" type="presOf" srcId="{3EAFBA9C-58D1-4829-A1E1-AC3644CCF0FD}" destId="{4969E99F-BF51-452B-89AC-A5ABA842F06F}" srcOrd="0" destOrd="3" presId="urn:microsoft.com/office/officeart/2005/8/layout/chevron2"/>
    <dgm:cxn modelId="{A0EC65A9-7EB5-47DE-8519-AEF29B9F4878}" type="presOf" srcId="{B5736BB4-DBF7-4C76-BEB3-AD1CC6F2472B}" destId="{075AFA68-933E-49E2-A1F9-2A329A7B64D8}" srcOrd="0" destOrd="0" presId="urn:microsoft.com/office/officeart/2005/8/layout/chevron2"/>
    <dgm:cxn modelId="{CCC8CA1C-9514-4F3E-B421-087BD1997BCD}" type="presOf" srcId="{DD39F079-C4BC-4DEF-89F2-F2BFA9F62C24}" destId="{AFF4E291-81D8-4881-823D-A3D0ADCC5A14}" srcOrd="0" destOrd="0" presId="urn:microsoft.com/office/officeart/2005/8/layout/chevron2"/>
    <dgm:cxn modelId="{9B626D4E-3C47-4949-B91B-1C29C6C1CA89}" type="presOf" srcId="{F36C8B11-C540-471B-ADBA-5FF72AF8324B}" destId="{4969E99F-BF51-452B-89AC-A5ABA842F06F}" srcOrd="0" destOrd="2" presId="urn:microsoft.com/office/officeart/2005/8/layout/chevron2"/>
    <dgm:cxn modelId="{26B619C0-185C-4542-AEE2-9BE99AE9B675}" type="presOf" srcId="{30FFE865-6C2E-4417-A3D3-EDD858EC5BAB}" destId="{4969E99F-BF51-452B-89AC-A5ABA842F06F}" srcOrd="0" destOrd="0" presId="urn:microsoft.com/office/officeart/2005/8/layout/chevron2"/>
    <dgm:cxn modelId="{6D69DABC-5782-4EB4-A662-C95D45D3A866}" srcId="{B5736BB4-DBF7-4C76-BEB3-AD1CC6F2472B}" destId="{3EAFBA9C-58D1-4829-A1E1-AC3644CCF0FD}" srcOrd="3" destOrd="0" parTransId="{224D7933-1492-49F4-807F-AFB3D6289324}" sibTransId="{6D657686-98E4-4565-8176-2B0DF10F0F75}"/>
    <dgm:cxn modelId="{BBF3F1C2-E0CC-48CC-8E49-98A30D352C94}" srcId="{DD39F079-C4BC-4DEF-89F2-F2BFA9F62C24}" destId="{B5736BB4-DBF7-4C76-BEB3-AD1CC6F2472B}" srcOrd="0" destOrd="0" parTransId="{C9DF2300-0FCD-4D36-8314-7AEDF97FACE6}" sibTransId="{9961E184-D885-4EF7-BE67-43DCED8AAC58}"/>
    <dgm:cxn modelId="{F2887EDA-97B6-4217-9039-CE71D55E11AB}" type="presOf" srcId="{67A6B0EA-1CAD-4C3A-BF92-6CA7AD61D6F0}" destId="{4969E99F-BF51-452B-89AC-A5ABA842F06F}" srcOrd="0" destOrd="1" presId="urn:microsoft.com/office/officeart/2005/8/layout/chevron2"/>
    <dgm:cxn modelId="{B10D5B67-6A72-4B5E-991E-F786A7EF9E46}" type="presParOf" srcId="{AFF4E291-81D8-4881-823D-A3D0ADCC5A14}" destId="{50F7BBF8-F568-4CF5-998C-42D08AE03ABD}" srcOrd="0" destOrd="0" presId="urn:microsoft.com/office/officeart/2005/8/layout/chevron2"/>
    <dgm:cxn modelId="{F88C9570-0EBC-4C4C-9AFE-BEC619B06DD4}" type="presParOf" srcId="{50F7BBF8-F568-4CF5-998C-42D08AE03ABD}" destId="{075AFA68-933E-49E2-A1F9-2A329A7B64D8}" srcOrd="0" destOrd="0" presId="urn:microsoft.com/office/officeart/2005/8/layout/chevron2"/>
    <dgm:cxn modelId="{74143029-DAFF-4EDF-A400-3CD885DDB197}" type="presParOf" srcId="{50F7BBF8-F568-4CF5-998C-42D08AE03ABD}" destId="{4969E99F-BF51-452B-89AC-A5ABA842F0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1D68D-0DA8-4AAD-9575-6D3F6EB67887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02F9256C-F4C3-4DF0-8086-6D3098FB4C5F}">
      <dgm:prSet phldrT="[Текст]"/>
      <dgm:spPr>
        <a:solidFill>
          <a:srgbClr val="FF9966"/>
        </a:solidFill>
      </dgm:spPr>
      <dgm:t>
        <a:bodyPr/>
        <a:lstStyle/>
        <a:p>
          <a:r>
            <a:rPr lang="ru-RU" dirty="0" smtClean="0"/>
            <a:t>Школа -235</a:t>
          </a:r>
          <a:endParaRPr lang="ru-RU" dirty="0"/>
        </a:p>
      </dgm:t>
    </dgm:pt>
    <dgm:pt modelId="{4864B9B6-B924-435F-B3EE-4312BB9FA49E}" type="parTrans" cxnId="{CDAA790F-27D0-4EC2-A83B-C0585D23EB86}">
      <dgm:prSet/>
      <dgm:spPr/>
      <dgm:t>
        <a:bodyPr/>
        <a:lstStyle/>
        <a:p>
          <a:endParaRPr lang="ru-RU"/>
        </a:p>
      </dgm:t>
    </dgm:pt>
    <dgm:pt modelId="{4DE68188-7FD4-4E3D-8B28-22D278464435}" type="sibTrans" cxnId="{CDAA790F-27D0-4EC2-A83B-C0585D23EB86}">
      <dgm:prSet/>
      <dgm:spPr/>
      <dgm:t>
        <a:bodyPr/>
        <a:lstStyle/>
        <a:p>
          <a:endParaRPr lang="ru-RU"/>
        </a:p>
      </dgm:t>
    </dgm:pt>
    <dgm:pt modelId="{1C1148A5-90D8-425F-9A36-C1FEC90EA10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Прогимназия и НШДС -20 </a:t>
          </a:r>
          <a:endParaRPr lang="ru-RU" dirty="0"/>
        </a:p>
      </dgm:t>
    </dgm:pt>
    <dgm:pt modelId="{31265FB2-8A48-4C0D-A37F-BE941C158552}" type="parTrans" cxnId="{C467FB83-30C0-4108-BD48-4E82CC2E8CBF}">
      <dgm:prSet/>
      <dgm:spPr/>
      <dgm:t>
        <a:bodyPr/>
        <a:lstStyle/>
        <a:p>
          <a:endParaRPr lang="ru-RU"/>
        </a:p>
      </dgm:t>
    </dgm:pt>
    <dgm:pt modelId="{57743118-A913-414B-8532-8A5769D212EE}" type="sibTrans" cxnId="{C467FB83-30C0-4108-BD48-4E82CC2E8CBF}">
      <dgm:prSet/>
      <dgm:spPr/>
      <dgm:t>
        <a:bodyPr/>
        <a:lstStyle/>
        <a:p>
          <a:endParaRPr lang="ru-RU"/>
        </a:p>
      </dgm:t>
    </dgm:pt>
    <dgm:pt modelId="{07E3CD07-AE46-4A70-9C26-6496FCACF993}">
      <dgm:prSet phldrT="[Текст]"/>
      <dgm:spPr>
        <a:solidFill>
          <a:srgbClr val="6699FF"/>
        </a:solidFill>
      </dgm:spPr>
      <dgm:t>
        <a:bodyPr/>
        <a:lstStyle/>
        <a:p>
          <a:r>
            <a:rPr lang="ru-RU" dirty="0" smtClean="0"/>
            <a:t>Колледж -10</a:t>
          </a:r>
          <a:endParaRPr lang="ru-RU" dirty="0"/>
        </a:p>
      </dgm:t>
    </dgm:pt>
    <dgm:pt modelId="{A9BE7443-D2C5-4878-BC04-562497207A94}" type="parTrans" cxnId="{8AF647D0-D681-4521-8A86-46EFF97D171C}">
      <dgm:prSet/>
      <dgm:spPr/>
      <dgm:t>
        <a:bodyPr/>
        <a:lstStyle/>
        <a:p>
          <a:endParaRPr lang="ru-RU"/>
        </a:p>
      </dgm:t>
    </dgm:pt>
    <dgm:pt modelId="{9EAF0838-E7D5-497E-B4F5-B27939160E0F}" type="sibTrans" cxnId="{8AF647D0-D681-4521-8A86-46EFF97D171C}">
      <dgm:prSet/>
      <dgm:spPr/>
      <dgm:t>
        <a:bodyPr/>
        <a:lstStyle/>
        <a:p>
          <a:endParaRPr lang="ru-RU"/>
        </a:p>
      </dgm:t>
    </dgm:pt>
    <dgm:pt modelId="{3E8916A5-3D6F-43B0-8F90-6ACF1E050D37}">
      <dgm:prSet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Филиал колледжа -3</a:t>
          </a:r>
          <a:endParaRPr lang="ru-RU" dirty="0"/>
        </a:p>
      </dgm:t>
    </dgm:pt>
    <dgm:pt modelId="{D4C9E965-98F2-4813-A1F9-7F6F576B227C}" type="parTrans" cxnId="{4DD62100-3597-4029-8721-03CDAF6ED00F}">
      <dgm:prSet/>
      <dgm:spPr/>
      <dgm:t>
        <a:bodyPr/>
        <a:lstStyle/>
        <a:p>
          <a:endParaRPr lang="ru-RU"/>
        </a:p>
      </dgm:t>
    </dgm:pt>
    <dgm:pt modelId="{6CA44866-EB53-4379-A3F6-87274C53E591}" type="sibTrans" cxnId="{4DD62100-3597-4029-8721-03CDAF6ED00F}">
      <dgm:prSet/>
      <dgm:spPr/>
      <dgm:t>
        <a:bodyPr/>
        <a:lstStyle/>
        <a:p>
          <a:endParaRPr lang="ru-RU"/>
        </a:p>
      </dgm:t>
    </dgm:pt>
    <dgm:pt modelId="{E22B36B3-5446-411C-8BAC-90C0651DD350}" type="pres">
      <dgm:prSet presAssocID="{96B1D68D-0DA8-4AAD-9575-6D3F6EB67887}" presName="Name0" presStyleCnt="0">
        <dgm:presLayoutVars>
          <dgm:dir/>
          <dgm:resizeHandles val="exact"/>
        </dgm:presLayoutVars>
      </dgm:prSet>
      <dgm:spPr/>
    </dgm:pt>
    <dgm:pt modelId="{656E9EBD-D475-4AD3-A084-19B3E9FC8C8D}" type="pres">
      <dgm:prSet presAssocID="{96B1D68D-0DA8-4AAD-9575-6D3F6EB67887}" presName="fgShape" presStyleLbl="fgShp" presStyleIdx="0" presStyleCnt="1"/>
      <dgm:spPr/>
    </dgm:pt>
    <dgm:pt modelId="{C5DDA83E-DC7B-4402-9394-99B7E896BE71}" type="pres">
      <dgm:prSet presAssocID="{96B1D68D-0DA8-4AAD-9575-6D3F6EB67887}" presName="linComp" presStyleCnt="0"/>
      <dgm:spPr/>
    </dgm:pt>
    <dgm:pt modelId="{221C11CC-B8E6-490E-A431-F7B539926E6D}" type="pres">
      <dgm:prSet presAssocID="{02F9256C-F4C3-4DF0-8086-6D3098FB4C5F}" presName="compNode" presStyleCnt="0"/>
      <dgm:spPr/>
    </dgm:pt>
    <dgm:pt modelId="{516B68CD-4141-469A-880E-28367CC5F946}" type="pres">
      <dgm:prSet presAssocID="{02F9256C-F4C3-4DF0-8086-6D3098FB4C5F}" presName="bkgdShape" presStyleLbl="node1" presStyleIdx="0" presStyleCnt="4"/>
      <dgm:spPr/>
      <dgm:t>
        <a:bodyPr/>
        <a:lstStyle/>
        <a:p>
          <a:endParaRPr lang="ru-RU"/>
        </a:p>
      </dgm:t>
    </dgm:pt>
    <dgm:pt modelId="{96499714-BFDB-4D25-97DB-3DB38AE1AC41}" type="pres">
      <dgm:prSet presAssocID="{02F9256C-F4C3-4DF0-8086-6D3098FB4C5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E0A7B-EDD3-44C9-A503-CF2CA8256806}" type="pres">
      <dgm:prSet presAssocID="{02F9256C-F4C3-4DF0-8086-6D3098FB4C5F}" presName="invisiNode" presStyleLbl="node1" presStyleIdx="0" presStyleCnt="4"/>
      <dgm:spPr/>
    </dgm:pt>
    <dgm:pt modelId="{4CBFF7CC-42FC-46AE-8E62-C60EF7616EC8}" type="pres">
      <dgm:prSet presAssocID="{02F9256C-F4C3-4DF0-8086-6D3098FB4C5F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5014988-7DCD-46C4-B675-C541FF035BA1}" type="pres">
      <dgm:prSet presAssocID="{4DE68188-7FD4-4E3D-8B28-22D2784644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752471-0BE4-4F6A-AD85-5C311BF874F8}" type="pres">
      <dgm:prSet presAssocID="{1C1148A5-90D8-425F-9A36-C1FEC90EA104}" presName="compNode" presStyleCnt="0"/>
      <dgm:spPr/>
    </dgm:pt>
    <dgm:pt modelId="{2255FBAE-7792-4F73-956E-695F180D845E}" type="pres">
      <dgm:prSet presAssocID="{1C1148A5-90D8-425F-9A36-C1FEC90EA104}" presName="bkgdShape" presStyleLbl="node1" presStyleIdx="1" presStyleCnt="4"/>
      <dgm:spPr/>
      <dgm:t>
        <a:bodyPr/>
        <a:lstStyle/>
        <a:p>
          <a:endParaRPr lang="ru-RU"/>
        </a:p>
      </dgm:t>
    </dgm:pt>
    <dgm:pt modelId="{9ABEB8A7-F671-49C4-A34B-48B25BACEC76}" type="pres">
      <dgm:prSet presAssocID="{1C1148A5-90D8-425F-9A36-C1FEC90EA10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012AA-66B9-40FC-A697-49486AB7F832}" type="pres">
      <dgm:prSet presAssocID="{1C1148A5-90D8-425F-9A36-C1FEC90EA104}" presName="invisiNode" presStyleLbl="node1" presStyleIdx="1" presStyleCnt="4"/>
      <dgm:spPr/>
    </dgm:pt>
    <dgm:pt modelId="{5D47677D-AD8E-4B82-8748-1243E6A31723}" type="pres">
      <dgm:prSet presAssocID="{1C1148A5-90D8-425F-9A36-C1FEC90EA10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8F480E6-D488-41EB-9B8F-CD2D2F24FB57}" type="pres">
      <dgm:prSet presAssocID="{57743118-A913-414B-8532-8A5769D212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2D7CE3-BB5F-4210-9BEC-F6B687188C4E}" type="pres">
      <dgm:prSet presAssocID="{07E3CD07-AE46-4A70-9C26-6496FCACF993}" presName="compNode" presStyleCnt="0"/>
      <dgm:spPr/>
    </dgm:pt>
    <dgm:pt modelId="{39757947-05B9-40E0-AAA9-2123FB424E72}" type="pres">
      <dgm:prSet presAssocID="{07E3CD07-AE46-4A70-9C26-6496FCACF993}" presName="bkgdShape" presStyleLbl="node1" presStyleIdx="2" presStyleCnt="4" custLinFactNeighborY="-1980"/>
      <dgm:spPr/>
      <dgm:t>
        <a:bodyPr/>
        <a:lstStyle/>
        <a:p>
          <a:endParaRPr lang="ru-RU"/>
        </a:p>
      </dgm:t>
    </dgm:pt>
    <dgm:pt modelId="{D1C709E3-B41D-4558-971D-133024F3C43F}" type="pres">
      <dgm:prSet presAssocID="{07E3CD07-AE46-4A70-9C26-6496FCACF99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3D5C4-9B08-4DE5-AD96-E0F1DA38A7BD}" type="pres">
      <dgm:prSet presAssocID="{07E3CD07-AE46-4A70-9C26-6496FCACF993}" presName="invisiNode" presStyleLbl="node1" presStyleIdx="2" presStyleCnt="4"/>
      <dgm:spPr/>
    </dgm:pt>
    <dgm:pt modelId="{85F6702B-76CF-412F-845A-78D71D706CC1}" type="pres">
      <dgm:prSet presAssocID="{07E3CD07-AE46-4A70-9C26-6496FCACF993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6D38CB4-5CD9-4B1E-ABB1-DE2FB6885BAB}" type="pres">
      <dgm:prSet presAssocID="{9EAF0838-E7D5-497E-B4F5-B27939160E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AFF401-B70C-489E-AB58-61A232ECCADE}" type="pres">
      <dgm:prSet presAssocID="{3E8916A5-3D6F-43B0-8F90-6ACF1E050D37}" presName="compNode" presStyleCnt="0"/>
      <dgm:spPr/>
    </dgm:pt>
    <dgm:pt modelId="{37FCDEFC-2E43-44CE-9224-CFEEF0DD2AA7}" type="pres">
      <dgm:prSet presAssocID="{3E8916A5-3D6F-43B0-8F90-6ACF1E050D37}" presName="bkgdShape" presStyleLbl="node1" presStyleIdx="3" presStyleCnt="4"/>
      <dgm:spPr/>
      <dgm:t>
        <a:bodyPr/>
        <a:lstStyle/>
        <a:p>
          <a:endParaRPr lang="ru-RU"/>
        </a:p>
      </dgm:t>
    </dgm:pt>
    <dgm:pt modelId="{8AF11358-4BCC-4F0B-B851-AF73CDAA77E4}" type="pres">
      <dgm:prSet presAssocID="{3E8916A5-3D6F-43B0-8F90-6ACF1E050D3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64005-8680-4FF9-AA60-DDFECB47FBE9}" type="pres">
      <dgm:prSet presAssocID="{3E8916A5-3D6F-43B0-8F90-6ACF1E050D37}" presName="invisiNode" presStyleLbl="node1" presStyleIdx="3" presStyleCnt="4"/>
      <dgm:spPr/>
    </dgm:pt>
    <dgm:pt modelId="{73B53891-41A8-4C99-9B83-7CA04553B608}" type="pres">
      <dgm:prSet presAssocID="{3E8916A5-3D6F-43B0-8F90-6ACF1E050D37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4DD62100-3597-4029-8721-03CDAF6ED00F}" srcId="{96B1D68D-0DA8-4AAD-9575-6D3F6EB67887}" destId="{3E8916A5-3D6F-43B0-8F90-6ACF1E050D37}" srcOrd="3" destOrd="0" parTransId="{D4C9E965-98F2-4813-A1F9-7F6F576B227C}" sibTransId="{6CA44866-EB53-4379-A3F6-87274C53E591}"/>
    <dgm:cxn modelId="{1AD34CFA-3C66-406B-940D-B668E276E016}" type="presOf" srcId="{4DE68188-7FD4-4E3D-8B28-22D278464435}" destId="{05014988-7DCD-46C4-B675-C541FF035BA1}" srcOrd="0" destOrd="0" presId="urn:microsoft.com/office/officeart/2005/8/layout/hList7"/>
    <dgm:cxn modelId="{B34D3FDD-9FCA-4B1B-BE43-A1D13B9D1964}" type="presOf" srcId="{1C1148A5-90D8-425F-9A36-C1FEC90EA104}" destId="{2255FBAE-7792-4F73-956E-695F180D845E}" srcOrd="0" destOrd="0" presId="urn:microsoft.com/office/officeart/2005/8/layout/hList7"/>
    <dgm:cxn modelId="{CDAA790F-27D0-4EC2-A83B-C0585D23EB86}" srcId="{96B1D68D-0DA8-4AAD-9575-6D3F6EB67887}" destId="{02F9256C-F4C3-4DF0-8086-6D3098FB4C5F}" srcOrd="0" destOrd="0" parTransId="{4864B9B6-B924-435F-B3EE-4312BB9FA49E}" sibTransId="{4DE68188-7FD4-4E3D-8B28-22D278464435}"/>
    <dgm:cxn modelId="{E9C631C8-40CA-49A2-B8E7-52FE7A988AF9}" type="presOf" srcId="{02F9256C-F4C3-4DF0-8086-6D3098FB4C5F}" destId="{516B68CD-4141-469A-880E-28367CC5F946}" srcOrd="0" destOrd="0" presId="urn:microsoft.com/office/officeart/2005/8/layout/hList7"/>
    <dgm:cxn modelId="{B5F348D2-2168-4E64-BC1A-56320DE28724}" type="presOf" srcId="{3E8916A5-3D6F-43B0-8F90-6ACF1E050D37}" destId="{37FCDEFC-2E43-44CE-9224-CFEEF0DD2AA7}" srcOrd="0" destOrd="0" presId="urn:microsoft.com/office/officeart/2005/8/layout/hList7"/>
    <dgm:cxn modelId="{F6B8117D-3516-4288-B4E7-A0E88D6AA920}" type="presOf" srcId="{3E8916A5-3D6F-43B0-8F90-6ACF1E050D37}" destId="{8AF11358-4BCC-4F0B-B851-AF73CDAA77E4}" srcOrd="1" destOrd="0" presId="urn:microsoft.com/office/officeart/2005/8/layout/hList7"/>
    <dgm:cxn modelId="{C467FB83-30C0-4108-BD48-4E82CC2E8CBF}" srcId="{96B1D68D-0DA8-4AAD-9575-6D3F6EB67887}" destId="{1C1148A5-90D8-425F-9A36-C1FEC90EA104}" srcOrd="1" destOrd="0" parTransId="{31265FB2-8A48-4C0D-A37F-BE941C158552}" sibTransId="{57743118-A913-414B-8532-8A5769D212EE}"/>
    <dgm:cxn modelId="{B48F2CF7-8B1F-4833-B006-7E4A9AC61343}" type="presOf" srcId="{02F9256C-F4C3-4DF0-8086-6D3098FB4C5F}" destId="{96499714-BFDB-4D25-97DB-3DB38AE1AC41}" srcOrd="1" destOrd="0" presId="urn:microsoft.com/office/officeart/2005/8/layout/hList7"/>
    <dgm:cxn modelId="{25794694-6FB7-434A-A45D-7E22240A0669}" type="presOf" srcId="{07E3CD07-AE46-4A70-9C26-6496FCACF993}" destId="{D1C709E3-B41D-4558-971D-133024F3C43F}" srcOrd="1" destOrd="0" presId="urn:microsoft.com/office/officeart/2005/8/layout/hList7"/>
    <dgm:cxn modelId="{A31DC3E8-EC38-4229-A4FC-03553D4AE10E}" type="presOf" srcId="{57743118-A913-414B-8532-8A5769D212EE}" destId="{88F480E6-D488-41EB-9B8F-CD2D2F24FB57}" srcOrd="0" destOrd="0" presId="urn:microsoft.com/office/officeart/2005/8/layout/hList7"/>
    <dgm:cxn modelId="{8AF647D0-D681-4521-8A86-46EFF97D171C}" srcId="{96B1D68D-0DA8-4AAD-9575-6D3F6EB67887}" destId="{07E3CD07-AE46-4A70-9C26-6496FCACF993}" srcOrd="2" destOrd="0" parTransId="{A9BE7443-D2C5-4878-BC04-562497207A94}" sibTransId="{9EAF0838-E7D5-497E-B4F5-B27939160E0F}"/>
    <dgm:cxn modelId="{EDF04EB5-4955-49F1-8934-E8E774D719E7}" type="presOf" srcId="{9EAF0838-E7D5-497E-B4F5-B27939160E0F}" destId="{F6D38CB4-5CD9-4B1E-ABB1-DE2FB6885BAB}" srcOrd="0" destOrd="0" presId="urn:microsoft.com/office/officeart/2005/8/layout/hList7"/>
    <dgm:cxn modelId="{ECB5D727-9F19-4EBC-8D8A-49BA250B9439}" type="presOf" srcId="{1C1148A5-90D8-425F-9A36-C1FEC90EA104}" destId="{9ABEB8A7-F671-49C4-A34B-48B25BACEC76}" srcOrd="1" destOrd="0" presId="urn:microsoft.com/office/officeart/2005/8/layout/hList7"/>
    <dgm:cxn modelId="{E7D4178A-687F-4CB4-AE4B-0BF5FA4AE79B}" type="presOf" srcId="{96B1D68D-0DA8-4AAD-9575-6D3F6EB67887}" destId="{E22B36B3-5446-411C-8BAC-90C0651DD350}" srcOrd="0" destOrd="0" presId="urn:microsoft.com/office/officeart/2005/8/layout/hList7"/>
    <dgm:cxn modelId="{B6F4E521-6F33-42F7-858A-292620711553}" type="presOf" srcId="{07E3CD07-AE46-4A70-9C26-6496FCACF993}" destId="{39757947-05B9-40E0-AAA9-2123FB424E72}" srcOrd="0" destOrd="0" presId="urn:microsoft.com/office/officeart/2005/8/layout/hList7"/>
    <dgm:cxn modelId="{83698438-32A2-4EF9-BEBD-D834864B9873}" type="presParOf" srcId="{E22B36B3-5446-411C-8BAC-90C0651DD350}" destId="{656E9EBD-D475-4AD3-A084-19B3E9FC8C8D}" srcOrd="0" destOrd="0" presId="urn:microsoft.com/office/officeart/2005/8/layout/hList7"/>
    <dgm:cxn modelId="{FFE7D3B6-34BD-4CFE-A6F7-671C698F932E}" type="presParOf" srcId="{E22B36B3-5446-411C-8BAC-90C0651DD350}" destId="{C5DDA83E-DC7B-4402-9394-99B7E896BE71}" srcOrd="1" destOrd="0" presId="urn:microsoft.com/office/officeart/2005/8/layout/hList7"/>
    <dgm:cxn modelId="{B9C31AB7-D422-4AB4-8492-C34BB21C2C18}" type="presParOf" srcId="{C5DDA83E-DC7B-4402-9394-99B7E896BE71}" destId="{221C11CC-B8E6-490E-A431-F7B539926E6D}" srcOrd="0" destOrd="0" presId="urn:microsoft.com/office/officeart/2005/8/layout/hList7"/>
    <dgm:cxn modelId="{BAF7A85E-CDB4-4EA7-83A0-618F30F19364}" type="presParOf" srcId="{221C11CC-B8E6-490E-A431-F7B539926E6D}" destId="{516B68CD-4141-469A-880E-28367CC5F946}" srcOrd="0" destOrd="0" presId="urn:microsoft.com/office/officeart/2005/8/layout/hList7"/>
    <dgm:cxn modelId="{67610A1F-1051-43DC-B45E-9C9F5B45169C}" type="presParOf" srcId="{221C11CC-B8E6-490E-A431-F7B539926E6D}" destId="{96499714-BFDB-4D25-97DB-3DB38AE1AC41}" srcOrd="1" destOrd="0" presId="urn:microsoft.com/office/officeart/2005/8/layout/hList7"/>
    <dgm:cxn modelId="{2D0872BC-8575-4091-BCBE-F42B9A7E67E7}" type="presParOf" srcId="{221C11CC-B8E6-490E-A431-F7B539926E6D}" destId="{350E0A7B-EDD3-44C9-A503-CF2CA8256806}" srcOrd="2" destOrd="0" presId="urn:microsoft.com/office/officeart/2005/8/layout/hList7"/>
    <dgm:cxn modelId="{6D673048-96FA-44EC-8775-897300E7FAE4}" type="presParOf" srcId="{221C11CC-B8E6-490E-A431-F7B539926E6D}" destId="{4CBFF7CC-42FC-46AE-8E62-C60EF7616EC8}" srcOrd="3" destOrd="0" presId="urn:microsoft.com/office/officeart/2005/8/layout/hList7"/>
    <dgm:cxn modelId="{EDD27D18-7540-4118-AB61-F61AE566F695}" type="presParOf" srcId="{C5DDA83E-DC7B-4402-9394-99B7E896BE71}" destId="{05014988-7DCD-46C4-B675-C541FF035BA1}" srcOrd="1" destOrd="0" presId="urn:microsoft.com/office/officeart/2005/8/layout/hList7"/>
    <dgm:cxn modelId="{C5ECF7A1-C76E-40ED-A72D-7A7549A91EDC}" type="presParOf" srcId="{C5DDA83E-DC7B-4402-9394-99B7E896BE71}" destId="{9D752471-0BE4-4F6A-AD85-5C311BF874F8}" srcOrd="2" destOrd="0" presId="urn:microsoft.com/office/officeart/2005/8/layout/hList7"/>
    <dgm:cxn modelId="{0904FA29-DD36-460B-81BA-49B557BBBA0F}" type="presParOf" srcId="{9D752471-0BE4-4F6A-AD85-5C311BF874F8}" destId="{2255FBAE-7792-4F73-956E-695F180D845E}" srcOrd="0" destOrd="0" presId="urn:microsoft.com/office/officeart/2005/8/layout/hList7"/>
    <dgm:cxn modelId="{938961E0-9B8F-464B-BBF1-E6302305C13B}" type="presParOf" srcId="{9D752471-0BE4-4F6A-AD85-5C311BF874F8}" destId="{9ABEB8A7-F671-49C4-A34B-48B25BACEC76}" srcOrd="1" destOrd="0" presId="urn:microsoft.com/office/officeart/2005/8/layout/hList7"/>
    <dgm:cxn modelId="{372C5259-5FA6-4A16-9496-15B5D896B4DE}" type="presParOf" srcId="{9D752471-0BE4-4F6A-AD85-5C311BF874F8}" destId="{547012AA-66B9-40FC-A697-49486AB7F832}" srcOrd="2" destOrd="0" presId="urn:microsoft.com/office/officeart/2005/8/layout/hList7"/>
    <dgm:cxn modelId="{69D73D2C-A8C4-4DC7-9A91-864143FAA03C}" type="presParOf" srcId="{9D752471-0BE4-4F6A-AD85-5C311BF874F8}" destId="{5D47677D-AD8E-4B82-8748-1243E6A31723}" srcOrd="3" destOrd="0" presId="urn:microsoft.com/office/officeart/2005/8/layout/hList7"/>
    <dgm:cxn modelId="{A68AEEA0-851E-4376-A94B-CD4767FADFA5}" type="presParOf" srcId="{C5DDA83E-DC7B-4402-9394-99B7E896BE71}" destId="{88F480E6-D488-41EB-9B8F-CD2D2F24FB57}" srcOrd="3" destOrd="0" presId="urn:microsoft.com/office/officeart/2005/8/layout/hList7"/>
    <dgm:cxn modelId="{24D6A67C-E16E-4AAC-BC0F-8F288BCD3FCA}" type="presParOf" srcId="{C5DDA83E-DC7B-4402-9394-99B7E896BE71}" destId="{D92D7CE3-BB5F-4210-9BEC-F6B687188C4E}" srcOrd="4" destOrd="0" presId="urn:microsoft.com/office/officeart/2005/8/layout/hList7"/>
    <dgm:cxn modelId="{CFCF5580-C200-431E-B21F-E6B5B4285F77}" type="presParOf" srcId="{D92D7CE3-BB5F-4210-9BEC-F6B687188C4E}" destId="{39757947-05B9-40E0-AAA9-2123FB424E72}" srcOrd="0" destOrd="0" presId="urn:microsoft.com/office/officeart/2005/8/layout/hList7"/>
    <dgm:cxn modelId="{6266B444-FC8C-4DFC-9530-0EA4734AD0DE}" type="presParOf" srcId="{D92D7CE3-BB5F-4210-9BEC-F6B687188C4E}" destId="{D1C709E3-B41D-4558-971D-133024F3C43F}" srcOrd="1" destOrd="0" presId="urn:microsoft.com/office/officeart/2005/8/layout/hList7"/>
    <dgm:cxn modelId="{519B64D3-7D33-45EB-8595-B407625EE7A5}" type="presParOf" srcId="{D92D7CE3-BB5F-4210-9BEC-F6B687188C4E}" destId="{0013D5C4-9B08-4DE5-AD96-E0F1DA38A7BD}" srcOrd="2" destOrd="0" presId="urn:microsoft.com/office/officeart/2005/8/layout/hList7"/>
    <dgm:cxn modelId="{A6FC294C-D235-4CFE-9EE3-8EDD7AD871B4}" type="presParOf" srcId="{D92D7CE3-BB5F-4210-9BEC-F6B687188C4E}" destId="{85F6702B-76CF-412F-845A-78D71D706CC1}" srcOrd="3" destOrd="0" presId="urn:microsoft.com/office/officeart/2005/8/layout/hList7"/>
    <dgm:cxn modelId="{E9B0D36C-5872-447E-B85E-95510F26A2F2}" type="presParOf" srcId="{C5DDA83E-DC7B-4402-9394-99B7E896BE71}" destId="{F6D38CB4-5CD9-4B1E-ABB1-DE2FB6885BAB}" srcOrd="5" destOrd="0" presId="urn:microsoft.com/office/officeart/2005/8/layout/hList7"/>
    <dgm:cxn modelId="{34E1B84B-02AE-4A32-9BAC-4361843248E0}" type="presParOf" srcId="{C5DDA83E-DC7B-4402-9394-99B7E896BE71}" destId="{2BAFF401-B70C-489E-AB58-61A232ECCADE}" srcOrd="6" destOrd="0" presId="urn:microsoft.com/office/officeart/2005/8/layout/hList7"/>
    <dgm:cxn modelId="{DE943927-E53D-4024-8129-B10CF8A818FA}" type="presParOf" srcId="{2BAFF401-B70C-489E-AB58-61A232ECCADE}" destId="{37FCDEFC-2E43-44CE-9224-CFEEF0DD2AA7}" srcOrd="0" destOrd="0" presId="urn:microsoft.com/office/officeart/2005/8/layout/hList7"/>
    <dgm:cxn modelId="{322783E4-BE7C-4026-89EC-D9E7813CD3D6}" type="presParOf" srcId="{2BAFF401-B70C-489E-AB58-61A232ECCADE}" destId="{8AF11358-4BCC-4F0B-B851-AF73CDAA77E4}" srcOrd="1" destOrd="0" presId="urn:microsoft.com/office/officeart/2005/8/layout/hList7"/>
    <dgm:cxn modelId="{7AB7E342-2DE7-4616-A5F3-9C34FE20E76A}" type="presParOf" srcId="{2BAFF401-B70C-489E-AB58-61A232ECCADE}" destId="{DA864005-8680-4FF9-AA60-DDFECB47FBE9}" srcOrd="2" destOrd="0" presId="urn:microsoft.com/office/officeart/2005/8/layout/hList7"/>
    <dgm:cxn modelId="{6360C8B8-8BD8-4AFC-9534-4273E11A5C46}" type="presParOf" srcId="{2BAFF401-B70C-489E-AB58-61A232ECCADE}" destId="{73B53891-41A8-4C99-9B83-7CA04553B60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FF8DB-2A35-451F-A8EB-DEBED85E7AD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3D014-0515-4FAA-A7DD-3597F5BE54F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НОО</a:t>
          </a:r>
          <a:endParaRPr lang="ru-RU" sz="3200" b="1" dirty="0">
            <a:solidFill>
              <a:schemeClr val="bg1"/>
            </a:solidFill>
          </a:endParaRPr>
        </a:p>
      </dgm:t>
    </dgm:pt>
    <dgm:pt modelId="{B347427B-D9EF-442E-91B6-A8D9E66A01E9}" type="parTrans" cxnId="{778B4622-A6D0-4FBA-A38F-A5B5DAFA5F27}">
      <dgm:prSet/>
      <dgm:spPr/>
      <dgm:t>
        <a:bodyPr/>
        <a:lstStyle/>
        <a:p>
          <a:endParaRPr lang="ru-RU"/>
        </a:p>
      </dgm:t>
    </dgm:pt>
    <dgm:pt modelId="{F39ECF9B-3466-4B10-A4C2-3EC5DC9866A5}" type="sibTrans" cxnId="{778B4622-A6D0-4FBA-A38F-A5B5DAFA5F27}">
      <dgm:prSet/>
      <dgm:spPr/>
      <dgm:t>
        <a:bodyPr/>
        <a:lstStyle/>
        <a:p>
          <a:endParaRPr lang="ru-RU"/>
        </a:p>
      </dgm:t>
    </dgm:pt>
    <dgm:pt modelId="{703EED3F-9566-4892-B68C-C574E3EE5D4E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Наличие аккредитации</a:t>
          </a:r>
          <a:endParaRPr lang="ru-RU" dirty="0"/>
        </a:p>
      </dgm:t>
    </dgm:pt>
    <dgm:pt modelId="{62591896-347F-47CB-AE7F-330532E3C083}" type="parTrans" cxnId="{97D8CF4A-3C2B-40D9-B186-00BF86835B95}">
      <dgm:prSet/>
      <dgm:spPr/>
      <dgm:t>
        <a:bodyPr/>
        <a:lstStyle/>
        <a:p>
          <a:endParaRPr lang="ru-RU"/>
        </a:p>
      </dgm:t>
    </dgm:pt>
    <dgm:pt modelId="{D254D2FC-F898-496F-8298-7F2F9EE8757D}" type="sibTrans" cxnId="{97D8CF4A-3C2B-40D9-B186-00BF86835B95}">
      <dgm:prSet/>
      <dgm:spPr/>
      <dgm:t>
        <a:bodyPr/>
        <a:lstStyle/>
        <a:p>
          <a:endParaRPr lang="ru-RU"/>
        </a:p>
      </dgm:t>
    </dgm:pt>
    <dgm:pt modelId="{3CFD474C-6891-4500-B4A2-E08641EC5588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Наличие контингента</a:t>
          </a:r>
          <a:endParaRPr lang="ru-RU" dirty="0"/>
        </a:p>
      </dgm:t>
    </dgm:pt>
    <dgm:pt modelId="{DF715FD3-4912-4088-955F-8AD2BAE66E79}" type="parTrans" cxnId="{ED072C6B-3B1E-4E6C-A7E4-7B91D0DFB5A8}">
      <dgm:prSet/>
      <dgm:spPr/>
      <dgm:t>
        <a:bodyPr/>
        <a:lstStyle/>
        <a:p>
          <a:endParaRPr lang="ru-RU"/>
        </a:p>
      </dgm:t>
    </dgm:pt>
    <dgm:pt modelId="{B28E6DCB-258F-4E25-BFA5-FF6D5C40F9B0}" type="sibTrans" cxnId="{ED072C6B-3B1E-4E6C-A7E4-7B91D0DFB5A8}">
      <dgm:prSet/>
      <dgm:spPr/>
      <dgm:t>
        <a:bodyPr/>
        <a:lstStyle/>
        <a:p>
          <a:endParaRPr lang="ru-RU"/>
        </a:p>
      </dgm:t>
    </dgm:pt>
    <dgm:pt modelId="{D915971D-D097-4EB4-890C-CF9EF6888023}">
      <dgm:prSet phldrT="[Текст]" custT="1"/>
      <dgm:spPr>
        <a:solidFill>
          <a:srgbClr val="8CA3D0"/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ООО</a:t>
          </a:r>
          <a:endParaRPr lang="ru-RU" sz="3200" b="1" dirty="0">
            <a:solidFill>
              <a:schemeClr val="bg1"/>
            </a:solidFill>
          </a:endParaRPr>
        </a:p>
      </dgm:t>
    </dgm:pt>
    <dgm:pt modelId="{96361400-469F-47B8-A1FF-EAB2614EF4E5}" type="parTrans" cxnId="{9AEE93F0-3DC6-42AD-955E-6A0A2F0CE84F}">
      <dgm:prSet/>
      <dgm:spPr/>
      <dgm:t>
        <a:bodyPr/>
        <a:lstStyle/>
        <a:p>
          <a:endParaRPr lang="ru-RU"/>
        </a:p>
      </dgm:t>
    </dgm:pt>
    <dgm:pt modelId="{50521333-7046-43D6-B7B5-457183195D45}" type="sibTrans" cxnId="{9AEE93F0-3DC6-42AD-955E-6A0A2F0CE84F}">
      <dgm:prSet/>
      <dgm:spPr/>
      <dgm:t>
        <a:bodyPr/>
        <a:lstStyle/>
        <a:p>
          <a:endParaRPr lang="ru-RU"/>
        </a:p>
      </dgm:t>
    </dgm:pt>
    <dgm:pt modelId="{09FC0812-FB08-4763-8281-088034BA7667}">
      <dgm:prSet phldrT="[Текст]"/>
      <dgm:spPr>
        <a:solidFill>
          <a:srgbClr val="8CA3D0">
            <a:alpha val="90000"/>
          </a:srgbClr>
        </a:solidFill>
      </dgm:spPr>
      <dgm:t>
        <a:bodyPr/>
        <a:lstStyle/>
        <a:p>
          <a:r>
            <a:rPr lang="ru-RU" dirty="0" smtClean="0"/>
            <a:t>Наличие аккредитации</a:t>
          </a:r>
          <a:endParaRPr lang="ru-RU" dirty="0"/>
        </a:p>
      </dgm:t>
    </dgm:pt>
    <dgm:pt modelId="{6290A73E-DE45-4ADB-86B2-9BC5A4EDB920}" type="parTrans" cxnId="{BCEBC5B8-577A-4E83-8F9E-60BD0F5A1B50}">
      <dgm:prSet/>
      <dgm:spPr/>
      <dgm:t>
        <a:bodyPr/>
        <a:lstStyle/>
        <a:p>
          <a:endParaRPr lang="ru-RU"/>
        </a:p>
      </dgm:t>
    </dgm:pt>
    <dgm:pt modelId="{B76DF280-02D0-482E-8545-CB020EC75E13}" type="sibTrans" cxnId="{BCEBC5B8-577A-4E83-8F9E-60BD0F5A1B50}">
      <dgm:prSet/>
      <dgm:spPr/>
      <dgm:t>
        <a:bodyPr/>
        <a:lstStyle/>
        <a:p>
          <a:endParaRPr lang="ru-RU"/>
        </a:p>
      </dgm:t>
    </dgm:pt>
    <dgm:pt modelId="{2FF3ECCB-7F09-4B8E-AF44-C7AA5E7A8E59}">
      <dgm:prSet phldrT="[Текст]"/>
      <dgm:spPr>
        <a:solidFill>
          <a:srgbClr val="8CA3D0">
            <a:alpha val="90000"/>
          </a:srgbClr>
        </a:solidFill>
      </dgm:spPr>
      <dgm:t>
        <a:bodyPr/>
        <a:lstStyle/>
        <a:p>
          <a:r>
            <a:rPr lang="ru-RU" dirty="0" smtClean="0"/>
            <a:t>Наличие контингента</a:t>
          </a:r>
          <a:endParaRPr lang="ru-RU" dirty="0"/>
        </a:p>
      </dgm:t>
    </dgm:pt>
    <dgm:pt modelId="{01C6B5F4-2F35-4AD8-B9E3-A82FB9B21564}" type="parTrans" cxnId="{EC0795C0-CFCB-4836-BC2B-441B4C4A4528}">
      <dgm:prSet/>
      <dgm:spPr/>
      <dgm:t>
        <a:bodyPr/>
        <a:lstStyle/>
        <a:p>
          <a:endParaRPr lang="ru-RU"/>
        </a:p>
      </dgm:t>
    </dgm:pt>
    <dgm:pt modelId="{1AAB3049-1136-43B0-87F5-75CF79EADEA6}" type="sibTrans" cxnId="{EC0795C0-CFCB-4836-BC2B-441B4C4A4528}">
      <dgm:prSet/>
      <dgm:spPr/>
      <dgm:t>
        <a:bodyPr/>
        <a:lstStyle/>
        <a:p>
          <a:endParaRPr lang="ru-RU"/>
        </a:p>
      </dgm:t>
    </dgm:pt>
    <dgm:pt modelId="{54DDA46D-4A4C-4DE7-8DB4-8610ED19E069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Выпуск 2022</a:t>
          </a:r>
          <a:endParaRPr lang="ru-RU" dirty="0"/>
        </a:p>
      </dgm:t>
    </dgm:pt>
    <dgm:pt modelId="{8136DEC1-B163-4FA2-BEED-F073B6D86AB4}" type="parTrans" cxnId="{F65E6EC2-36A7-4FC1-A3E7-713DC82B6A89}">
      <dgm:prSet/>
      <dgm:spPr/>
      <dgm:t>
        <a:bodyPr/>
        <a:lstStyle/>
        <a:p>
          <a:endParaRPr lang="ru-RU"/>
        </a:p>
      </dgm:t>
    </dgm:pt>
    <dgm:pt modelId="{82D28C35-B24E-4941-A03A-B3ABFC017E1E}" type="sibTrans" cxnId="{F65E6EC2-36A7-4FC1-A3E7-713DC82B6A89}">
      <dgm:prSet/>
      <dgm:spPr/>
      <dgm:t>
        <a:bodyPr/>
        <a:lstStyle/>
        <a:p>
          <a:endParaRPr lang="ru-RU"/>
        </a:p>
      </dgm:t>
    </dgm:pt>
    <dgm:pt modelId="{21063E9E-4651-4622-9624-B461B77E0D15}">
      <dgm:prSet/>
      <dgm:spPr>
        <a:solidFill>
          <a:srgbClr val="8CA3D0">
            <a:alpha val="90000"/>
          </a:srgbClr>
        </a:solidFill>
      </dgm:spPr>
      <dgm:t>
        <a:bodyPr/>
        <a:lstStyle/>
        <a:p>
          <a:r>
            <a:rPr lang="ru-RU" dirty="0" smtClean="0"/>
            <a:t>Выпуск 2022</a:t>
          </a:r>
          <a:endParaRPr lang="ru-RU" dirty="0"/>
        </a:p>
      </dgm:t>
    </dgm:pt>
    <dgm:pt modelId="{99582E29-F8E2-4E96-9305-8CF862203CCF}" type="parTrans" cxnId="{324F85E6-DB04-4D08-A723-0523349245E5}">
      <dgm:prSet/>
      <dgm:spPr/>
      <dgm:t>
        <a:bodyPr/>
        <a:lstStyle/>
        <a:p>
          <a:endParaRPr lang="ru-RU"/>
        </a:p>
      </dgm:t>
    </dgm:pt>
    <dgm:pt modelId="{C4007D2A-B79C-40AE-A3CC-55BCBDA71E86}" type="sibTrans" cxnId="{324F85E6-DB04-4D08-A723-0523349245E5}">
      <dgm:prSet/>
      <dgm:spPr/>
      <dgm:t>
        <a:bodyPr/>
        <a:lstStyle/>
        <a:p>
          <a:endParaRPr lang="ru-RU"/>
        </a:p>
      </dgm:t>
    </dgm:pt>
    <dgm:pt modelId="{A9C97383-627A-4FA4-9E2C-C59C691C930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СОО</a:t>
          </a:r>
          <a:endParaRPr lang="ru-RU" sz="3200" b="1" dirty="0">
            <a:solidFill>
              <a:schemeClr val="bg1"/>
            </a:solidFill>
          </a:endParaRPr>
        </a:p>
      </dgm:t>
    </dgm:pt>
    <dgm:pt modelId="{9A4C455D-60A0-43BD-83D6-F0E59B7E8E3E}" type="parTrans" cxnId="{E8EC261B-0A46-4129-88F3-133EB246843D}">
      <dgm:prSet/>
      <dgm:spPr/>
      <dgm:t>
        <a:bodyPr/>
        <a:lstStyle/>
        <a:p>
          <a:endParaRPr lang="ru-RU"/>
        </a:p>
      </dgm:t>
    </dgm:pt>
    <dgm:pt modelId="{7878358E-161E-4FFE-B5FE-D448508A6D2B}" type="sibTrans" cxnId="{E8EC261B-0A46-4129-88F3-133EB246843D}">
      <dgm:prSet/>
      <dgm:spPr/>
      <dgm:t>
        <a:bodyPr/>
        <a:lstStyle/>
        <a:p>
          <a:endParaRPr lang="ru-RU"/>
        </a:p>
      </dgm:t>
    </dgm:pt>
    <dgm:pt modelId="{AF37808E-C125-4BC4-9C76-BE1D4DD4BD85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Наличие аккредитации</a:t>
          </a:r>
          <a:endParaRPr lang="ru-RU" dirty="0"/>
        </a:p>
      </dgm:t>
    </dgm:pt>
    <dgm:pt modelId="{5353C880-0825-4AE8-8EEC-6D5DDC843643}" type="parTrans" cxnId="{42CCEA90-49D0-4760-8EC8-9BE0A4835E96}">
      <dgm:prSet/>
      <dgm:spPr/>
      <dgm:t>
        <a:bodyPr/>
        <a:lstStyle/>
        <a:p>
          <a:endParaRPr lang="ru-RU"/>
        </a:p>
      </dgm:t>
    </dgm:pt>
    <dgm:pt modelId="{634408C5-69FC-4CCD-8B5A-D9C05D596A96}" type="sibTrans" cxnId="{42CCEA90-49D0-4760-8EC8-9BE0A4835E96}">
      <dgm:prSet/>
      <dgm:spPr/>
      <dgm:t>
        <a:bodyPr/>
        <a:lstStyle/>
        <a:p>
          <a:endParaRPr lang="ru-RU"/>
        </a:p>
      </dgm:t>
    </dgm:pt>
    <dgm:pt modelId="{367CBA7E-C4E6-4929-87CE-1DB16DDB23B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Выпуск 2022</a:t>
          </a:r>
          <a:endParaRPr lang="ru-RU" dirty="0"/>
        </a:p>
      </dgm:t>
    </dgm:pt>
    <dgm:pt modelId="{EB0A7E97-57B3-4414-9DAD-744AE7792212}" type="parTrans" cxnId="{4863D805-A13B-44E8-8124-4A79D9ACA3A0}">
      <dgm:prSet/>
      <dgm:spPr/>
      <dgm:t>
        <a:bodyPr/>
        <a:lstStyle/>
        <a:p>
          <a:endParaRPr lang="ru-RU"/>
        </a:p>
      </dgm:t>
    </dgm:pt>
    <dgm:pt modelId="{5F3EE190-F320-422E-B542-583B12EB899F}" type="sibTrans" cxnId="{4863D805-A13B-44E8-8124-4A79D9ACA3A0}">
      <dgm:prSet/>
      <dgm:spPr/>
      <dgm:t>
        <a:bodyPr/>
        <a:lstStyle/>
        <a:p>
          <a:endParaRPr lang="ru-RU"/>
        </a:p>
      </dgm:t>
    </dgm:pt>
    <dgm:pt modelId="{DCACA85E-780C-4DAF-88D4-FCF20E5290E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Наличие</a:t>
          </a:r>
          <a:r>
            <a:rPr lang="ru-RU" baseline="0" dirty="0" smtClean="0"/>
            <a:t> контингента</a:t>
          </a:r>
          <a:endParaRPr lang="ru-RU" dirty="0"/>
        </a:p>
      </dgm:t>
    </dgm:pt>
    <dgm:pt modelId="{CA1C41AA-CBEC-4A4F-B8A6-4771B391505D}" type="parTrans" cxnId="{53CA5671-6F19-44DA-BFCB-901F05F6B192}">
      <dgm:prSet/>
      <dgm:spPr/>
      <dgm:t>
        <a:bodyPr/>
        <a:lstStyle/>
        <a:p>
          <a:endParaRPr lang="ru-RU"/>
        </a:p>
      </dgm:t>
    </dgm:pt>
    <dgm:pt modelId="{EEF6DFB5-ACFD-439F-B34E-56686DE3520B}" type="sibTrans" cxnId="{53CA5671-6F19-44DA-BFCB-901F05F6B192}">
      <dgm:prSet/>
      <dgm:spPr/>
      <dgm:t>
        <a:bodyPr/>
        <a:lstStyle/>
        <a:p>
          <a:endParaRPr lang="ru-RU"/>
        </a:p>
      </dgm:t>
    </dgm:pt>
    <dgm:pt modelId="{455C3539-EAEC-4654-9BF8-447DDBAAC237}" type="pres">
      <dgm:prSet presAssocID="{948FF8DB-2A35-451F-A8EB-DEBED85E7A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421D11-A995-459D-96F6-9C5AB9D5C1A1}" type="pres">
      <dgm:prSet presAssocID="{CD63D014-0515-4FAA-A7DD-3597F5BE54F7}" presName="root" presStyleCnt="0"/>
      <dgm:spPr/>
    </dgm:pt>
    <dgm:pt modelId="{30C9E000-185B-4A6C-A24E-7390A1D2F4C6}" type="pres">
      <dgm:prSet presAssocID="{CD63D014-0515-4FAA-A7DD-3597F5BE54F7}" presName="rootComposite" presStyleCnt="0"/>
      <dgm:spPr/>
    </dgm:pt>
    <dgm:pt modelId="{08A3C6A6-7505-40BB-ABD8-6380E018D198}" type="pres">
      <dgm:prSet presAssocID="{CD63D014-0515-4FAA-A7DD-3597F5BE54F7}" presName="rootText" presStyleLbl="node1" presStyleIdx="0" presStyleCnt="3"/>
      <dgm:spPr/>
      <dgm:t>
        <a:bodyPr/>
        <a:lstStyle/>
        <a:p>
          <a:endParaRPr lang="ru-RU"/>
        </a:p>
      </dgm:t>
    </dgm:pt>
    <dgm:pt modelId="{228ED04F-C623-4856-863D-8583268B92DF}" type="pres">
      <dgm:prSet presAssocID="{CD63D014-0515-4FAA-A7DD-3597F5BE54F7}" presName="rootConnector" presStyleLbl="node1" presStyleIdx="0" presStyleCnt="3"/>
      <dgm:spPr/>
      <dgm:t>
        <a:bodyPr/>
        <a:lstStyle/>
        <a:p>
          <a:endParaRPr lang="ru-RU"/>
        </a:p>
      </dgm:t>
    </dgm:pt>
    <dgm:pt modelId="{979329BF-B3B9-4C9D-9982-ED0792E42357}" type="pres">
      <dgm:prSet presAssocID="{CD63D014-0515-4FAA-A7DD-3597F5BE54F7}" presName="childShape" presStyleCnt="0"/>
      <dgm:spPr/>
    </dgm:pt>
    <dgm:pt modelId="{432B5120-E06C-41AC-BA12-F87D598B6EFF}" type="pres">
      <dgm:prSet presAssocID="{62591896-347F-47CB-AE7F-330532E3C083}" presName="Name13" presStyleLbl="parChTrans1D2" presStyleIdx="0" presStyleCnt="9"/>
      <dgm:spPr/>
      <dgm:t>
        <a:bodyPr/>
        <a:lstStyle/>
        <a:p>
          <a:endParaRPr lang="ru-RU"/>
        </a:p>
      </dgm:t>
    </dgm:pt>
    <dgm:pt modelId="{231E9F46-8A30-46A3-A1BC-40CC001AD058}" type="pres">
      <dgm:prSet presAssocID="{703EED3F-9566-4892-B68C-C574E3EE5D4E}" presName="childText" presStyleLbl="bgAcc1" presStyleIdx="0" presStyleCnt="9" custLinFactNeighborX="-1679" custLinFactNeighborY="-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9D351-D55D-4C2F-B8D6-E1DBFE585131}" type="pres">
      <dgm:prSet presAssocID="{DF715FD3-4912-4088-955F-8AD2BAE66E79}" presName="Name13" presStyleLbl="parChTrans1D2" presStyleIdx="1" presStyleCnt="9"/>
      <dgm:spPr/>
      <dgm:t>
        <a:bodyPr/>
        <a:lstStyle/>
        <a:p>
          <a:endParaRPr lang="ru-RU"/>
        </a:p>
      </dgm:t>
    </dgm:pt>
    <dgm:pt modelId="{6B46922D-3810-4D0D-92E6-BC4CA2243A81}" type="pres">
      <dgm:prSet presAssocID="{3CFD474C-6891-4500-B4A2-E08641EC5588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8F567-2633-4F2B-8028-C9363D358A84}" type="pres">
      <dgm:prSet presAssocID="{8136DEC1-B163-4FA2-BEED-F073B6D86AB4}" presName="Name13" presStyleLbl="parChTrans1D2" presStyleIdx="2" presStyleCnt="9"/>
      <dgm:spPr/>
      <dgm:t>
        <a:bodyPr/>
        <a:lstStyle/>
        <a:p>
          <a:endParaRPr lang="ru-RU"/>
        </a:p>
      </dgm:t>
    </dgm:pt>
    <dgm:pt modelId="{994D2284-B8BF-4D9A-9F57-5B35987CC145}" type="pres">
      <dgm:prSet presAssocID="{54DDA46D-4A4C-4DE7-8DB4-8610ED19E069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6A91B-A709-4246-9738-DF89D62C0A25}" type="pres">
      <dgm:prSet presAssocID="{D915971D-D097-4EB4-890C-CF9EF6888023}" presName="root" presStyleCnt="0"/>
      <dgm:spPr/>
    </dgm:pt>
    <dgm:pt modelId="{0C1CD265-2D81-4A07-BC7F-1E35C65BEC16}" type="pres">
      <dgm:prSet presAssocID="{D915971D-D097-4EB4-890C-CF9EF6888023}" presName="rootComposite" presStyleCnt="0"/>
      <dgm:spPr/>
    </dgm:pt>
    <dgm:pt modelId="{C5D1D190-F5E6-4EFD-8DF7-2557DDED8FD7}" type="pres">
      <dgm:prSet presAssocID="{D915971D-D097-4EB4-890C-CF9EF6888023}" presName="rootText" presStyleLbl="node1" presStyleIdx="1" presStyleCnt="3"/>
      <dgm:spPr/>
      <dgm:t>
        <a:bodyPr/>
        <a:lstStyle/>
        <a:p>
          <a:endParaRPr lang="ru-RU"/>
        </a:p>
      </dgm:t>
    </dgm:pt>
    <dgm:pt modelId="{1B8A10A8-606C-465C-91D1-88E8BC2029A1}" type="pres">
      <dgm:prSet presAssocID="{D915971D-D097-4EB4-890C-CF9EF6888023}" presName="rootConnector" presStyleLbl="node1" presStyleIdx="1" presStyleCnt="3"/>
      <dgm:spPr/>
      <dgm:t>
        <a:bodyPr/>
        <a:lstStyle/>
        <a:p>
          <a:endParaRPr lang="ru-RU"/>
        </a:p>
      </dgm:t>
    </dgm:pt>
    <dgm:pt modelId="{C81BC5B1-C50B-467B-91B1-652DF0C86857}" type="pres">
      <dgm:prSet presAssocID="{D915971D-D097-4EB4-890C-CF9EF6888023}" presName="childShape" presStyleCnt="0"/>
      <dgm:spPr/>
    </dgm:pt>
    <dgm:pt modelId="{B120FEC4-10CC-48E4-BF1D-8523EB9FC7C7}" type="pres">
      <dgm:prSet presAssocID="{6290A73E-DE45-4ADB-86B2-9BC5A4EDB920}" presName="Name13" presStyleLbl="parChTrans1D2" presStyleIdx="3" presStyleCnt="9"/>
      <dgm:spPr/>
      <dgm:t>
        <a:bodyPr/>
        <a:lstStyle/>
        <a:p>
          <a:endParaRPr lang="ru-RU"/>
        </a:p>
      </dgm:t>
    </dgm:pt>
    <dgm:pt modelId="{2BB0FFD4-B9E0-4D79-80B1-F2178A76714F}" type="pres">
      <dgm:prSet presAssocID="{09FC0812-FB08-4763-8281-088034BA7667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D782A-A550-4631-AE8D-39924F5BBF12}" type="pres">
      <dgm:prSet presAssocID="{01C6B5F4-2F35-4AD8-B9E3-A82FB9B21564}" presName="Name13" presStyleLbl="parChTrans1D2" presStyleIdx="4" presStyleCnt="9"/>
      <dgm:spPr/>
      <dgm:t>
        <a:bodyPr/>
        <a:lstStyle/>
        <a:p>
          <a:endParaRPr lang="ru-RU"/>
        </a:p>
      </dgm:t>
    </dgm:pt>
    <dgm:pt modelId="{09812062-0979-49EB-A92F-C6A15CAE8D19}" type="pres">
      <dgm:prSet presAssocID="{2FF3ECCB-7F09-4B8E-AF44-C7AA5E7A8E59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4B5D3-4103-4329-8F06-DB200A903969}" type="pres">
      <dgm:prSet presAssocID="{99582E29-F8E2-4E96-9305-8CF862203CCF}" presName="Name13" presStyleLbl="parChTrans1D2" presStyleIdx="5" presStyleCnt="9"/>
      <dgm:spPr/>
      <dgm:t>
        <a:bodyPr/>
        <a:lstStyle/>
        <a:p>
          <a:endParaRPr lang="ru-RU"/>
        </a:p>
      </dgm:t>
    </dgm:pt>
    <dgm:pt modelId="{0F4A41D6-8F74-4AFA-A1A9-AF3E57524CB4}" type="pres">
      <dgm:prSet presAssocID="{21063E9E-4651-4622-9624-B461B77E0D15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CCFB4-6097-45D5-8FE8-E1620D2067DB}" type="pres">
      <dgm:prSet presAssocID="{A9C97383-627A-4FA4-9E2C-C59C691C9307}" presName="root" presStyleCnt="0"/>
      <dgm:spPr/>
    </dgm:pt>
    <dgm:pt modelId="{B54561A0-3E67-44CA-A4E7-E221598B783B}" type="pres">
      <dgm:prSet presAssocID="{A9C97383-627A-4FA4-9E2C-C59C691C9307}" presName="rootComposite" presStyleCnt="0"/>
      <dgm:spPr/>
    </dgm:pt>
    <dgm:pt modelId="{60F4AE15-7AEB-4AAB-AC06-512C97203381}" type="pres">
      <dgm:prSet presAssocID="{A9C97383-627A-4FA4-9E2C-C59C691C9307}" presName="rootText" presStyleLbl="node1" presStyleIdx="2" presStyleCnt="3"/>
      <dgm:spPr/>
      <dgm:t>
        <a:bodyPr/>
        <a:lstStyle/>
        <a:p>
          <a:endParaRPr lang="ru-RU"/>
        </a:p>
      </dgm:t>
    </dgm:pt>
    <dgm:pt modelId="{D896E791-338B-4C79-AA6D-C0169DCE224A}" type="pres">
      <dgm:prSet presAssocID="{A9C97383-627A-4FA4-9E2C-C59C691C9307}" presName="rootConnector" presStyleLbl="node1" presStyleIdx="2" presStyleCnt="3"/>
      <dgm:spPr/>
      <dgm:t>
        <a:bodyPr/>
        <a:lstStyle/>
        <a:p>
          <a:endParaRPr lang="ru-RU"/>
        </a:p>
      </dgm:t>
    </dgm:pt>
    <dgm:pt modelId="{8F776D61-6070-44F1-BF52-92D1E0CE7F7E}" type="pres">
      <dgm:prSet presAssocID="{A9C97383-627A-4FA4-9E2C-C59C691C9307}" presName="childShape" presStyleCnt="0"/>
      <dgm:spPr/>
    </dgm:pt>
    <dgm:pt modelId="{1FF33B9F-D5C4-459E-909C-213FDAE9C3F0}" type="pres">
      <dgm:prSet presAssocID="{5353C880-0825-4AE8-8EEC-6D5DDC843643}" presName="Name13" presStyleLbl="parChTrans1D2" presStyleIdx="6" presStyleCnt="9"/>
      <dgm:spPr/>
      <dgm:t>
        <a:bodyPr/>
        <a:lstStyle/>
        <a:p>
          <a:endParaRPr lang="ru-RU"/>
        </a:p>
      </dgm:t>
    </dgm:pt>
    <dgm:pt modelId="{E22E118A-A961-47D8-9B04-7789E99AE6CA}" type="pres">
      <dgm:prSet presAssocID="{AF37808E-C125-4BC4-9C76-BE1D4DD4BD85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3863B-9B50-431F-9420-AA6BF880FD19}" type="pres">
      <dgm:prSet presAssocID="{CA1C41AA-CBEC-4A4F-B8A6-4771B391505D}" presName="Name13" presStyleLbl="parChTrans1D2" presStyleIdx="7" presStyleCnt="9"/>
      <dgm:spPr/>
      <dgm:t>
        <a:bodyPr/>
        <a:lstStyle/>
        <a:p>
          <a:endParaRPr lang="ru-RU"/>
        </a:p>
      </dgm:t>
    </dgm:pt>
    <dgm:pt modelId="{76F6829C-3388-4ED8-AF98-8E2BC4508FF0}" type="pres">
      <dgm:prSet presAssocID="{DCACA85E-780C-4DAF-88D4-FCF20E5290E1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8BF9C-DF8E-4317-9043-9CE982407015}" type="pres">
      <dgm:prSet presAssocID="{EB0A7E97-57B3-4414-9DAD-744AE7792212}" presName="Name13" presStyleLbl="parChTrans1D2" presStyleIdx="8" presStyleCnt="9"/>
      <dgm:spPr/>
      <dgm:t>
        <a:bodyPr/>
        <a:lstStyle/>
        <a:p>
          <a:endParaRPr lang="ru-RU"/>
        </a:p>
      </dgm:t>
    </dgm:pt>
    <dgm:pt modelId="{1C9B4593-3F98-4983-9C97-D19BF8F9BC5D}" type="pres">
      <dgm:prSet presAssocID="{367CBA7E-C4E6-4929-87CE-1DB16DDB23BD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8CF4A-3C2B-40D9-B186-00BF86835B95}" srcId="{CD63D014-0515-4FAA-A7DD-3597F5BE54F7}" destId="{703EED3F-9566-4892-B68C-C574E3EE5D4E}" srcOrd="0" destOrd="0" parTransId="{62591896-347F-47CB-AE7F-330532E3C083}" sibTransId="{D254D2FC-F898-496F-8298-7F2F9EE8757D}"/>
    <dgm:cxn modelId="{91033A81-6F76-453C-A256-E1ACAF623D98}" type="presOf" srcId="{54DDA46D-4A4C-4DE7-8DB4-8610ED19E069}" destId="{994D2284-B8BF-4D9A-9F57-5B35987CC145}" srcOrd="0" destOrd="0" presId="urn:microsoft.com/office/officeart/2005/8/layout/hierarchy3"/>
    <dgm:cxn modelId="{53CA5671-6F19-44DA-BFCB-901F05F6B192}" srcId="{A9C97383-627A-4FA4-9E2C-C59C691C9307}" destId="{DCACA85E-780C-4DAF-88D4-FCF20E5290E1}" srcOrd="1" destOrd="0" parTransId="{CA1C41AA-CBEC-4A4F-B8A6-4771B391505D}" sibTransId="{EEF6DFB5-ACFD-439F-B34E-56686DE3520B}"/>
    <dgm:cxn modelId="{ED072C6B-3B1E-4E6C-A7E4-7B91D0DFB5A8}" srcId="{CD63D014-0515-4FAA-A7DD-3597F5BE54F7}" destId="{3CFD474C-6891-4500-B4A2-E08641EC5588}" srcOrd="1" destOrd="0" parTransId="{DF715FD3-4912-4088-955F-8AD2BAE66E79}" sibTransId="{B28E6DCB-258F-4E25-BFA5-FF6D5C40F9B0}"/>
    <dgm:cxn modelId="{8E0B3B1D-61EB-47E3-AE70-C1898AAE75C6}" type="presOf" srcId="{6290A73E-DE45-4ADB-86B2-9BC5A4EDB920}" destId="{B120FEC4-10CC-48E4-BF1D-8523EB9FC7C7}" srcOrd="0" destOrd="0" presId="urn:microsoft.com/office/officeart/2005/8/layout/hierarchy3"/>
    <dgm:cxn modelId="{560FEE76-D75A-4D51-9499-B21AC29F2837}" type="presOf" srcId="{8136DEC1-B163-4FA2-BEED-F073B6D86AB4}" destId="{2AD8F567-2633-4F2B-8028-C9363D358A84}" srcOrd="0" destOrd="0" presId="urn:microsoft.com/office/officeart/2005/8/layout/hierarchy3"/>
    <dgm:cxn modelId="{6F7442F1-50B9-4DD9-B8C5-DB151F634E74}" type="presOf" srcId="{CA1C41AA-CBEC-4A4F-B8A6-4771B391505D}" destId="{7343863B-9B50-431F-9420-AA6BF880FD19}" srcOrd="0" destOrd="0" presId="urn:microsoft.com/office/officeart/2005/8/layout/hierarchy3"/>
    <dgm:cxn modelId="{E8EC261B-0A46-4129-88F3-133EB246843D}" srcId="{948FF8DB-2A35-451F-A8EB-DEBED85E7ADD}" destId="{A9C97383-627A-4FA4-9E2C-C59C691C9307}" srcOrd="2" destOrd="0" parTransId="{9A4C455D-60A0-43BD-83D6-F0E59B7E8E3E}" sibTransId="{7878358E-161E-4FFE-B5FE-D448508A6D2B}"/>
    <dgm:cxn modelId="{778B4622-A6D0-4FBA-A38F-A5B5DAFA5F27}" srcId="{948FF8DB-2A35-451F-A8EB-DEBED85E7ADD}" destId="{CD63D014-0515-4FAA-A7DD-3597F5BE54F7}" srcOrd="0" destOrd="0" parTransId="{B347427B-D9EF-442E-91B6-A8D9E66A01E9}" sibTransId="{F39ECF9B-3466-4B10-A4C2-3EC5DC9866A5}"/>
    <dgm:cxn modelId="{324F85E6-DB04-4D08-A723-0523349245E5}" srcId="{D915971D-D097-4EB4-890C-CF9EF6888023}" destId="{21063E9E-4651-4622-9624-B461B77E0D15}" srcOrd="2" destOrd="0" parTransId="{99582E29-F8E2-4E96-9305-8CF862203CCF}" sibTransId="{C4007D2A-B79C-40AE-A3CC-55BCBDA71E86}"/>
    <dgm:cxn modelId="{1A18E006-DC52-4D0D-9BBC-97D589E270D0}" type="presOf" srcId="{A9C97383-627A-4FA4-9E2C-C59C691C9307}" destId="{60F4AE15-7AEB-4AAB-AC06-512C97203381}" srcOrd="0" destOrd="0" presId="urn:microsoft.com/office/officeart/2005/8/layout/hierarchy3"/>
    <dgm:cxn modelId="{759C53C5-9207-4B39-91E6-AE29DDA28B0C}" type="presOf" srcId="{CD63D014-0515-4FAA-A7DD-3597F5BE54F7}" destId="{08A3C6A6-7505-40BB-ABD8-6380E018D198}" srcOrd="0" destOrd="0" presId="urn:microsoft.com/office/officeart/2005/8/layout/hierarchy3"/>
    <dgm:cxn modelId="{A6DB8171-ED01-4A58-8C79-5AFFB30037B5}" type="presOf" srcId="{2FF3ECCB-7F09-4B8E-AF44-C7AA5E7A8E59}" destId="{09812062-0979-49EB-A92F-C6A15CAE8D19}" srcOrd="0" destOrd="0" presId="urn:microsoft.com/office/officeart/2005/8/layout/hierarchy3"/>
    <dgm:cxn modelId="{06AC702A-43EE-4649-B491-B6AD762CECCC}" type="presOf" srcId="{21063E9E-4651-4622-9624-B461B77E0D15}" destId="{0F4A41D6-8F74-4AFA-A1A9-AF3E57524CB4}" srcOrd="0" destOrd="0" presId="urn:microsoft.com/office/officeart/2005/8/layout/hierarchy3"/>
    <dgm:cxn modelId="{915CBCF4-E600-4769-947A-09DAF2FE7F38}" type="presOf" srcId="{948FF8DB-2A35-451F-A8EB-DEBED85E7ADD}" destId="{455C3539-EAEC-4654-9BF8-447DDBAAC237}" srcOrd="0" destOrd="0" presId="urn:microsoft.com/office/officeart/2005/8/layout/hierarchy3"/>
    <dgm:cxn modelId="{FD81D64D-5F5F-4078-8AA3-00CADD685587}" type="presOf" srcId="{DF715FD3-4912-4088-955F-8AD2BAE66E79}" destId="{AD89D351-D55D-4C2F-B8D6-E1DBFE585131}" srcOrd="0" destOrd="0" presId="urn:microsoft.com/office/officeart/2005/8/layout/hierarchy3"/>
    <dgm:cxn modelId="{42CCEA90-49D0-4760-8EC8-9BE0A4835E96}" srcId="{A9C97383-627A-4FA4-9E2C-C59C691C9307}" destId="{AF37808E-C125-4BC4-9C76-BE1D4DD4BD85}" srcOrd="0" destOrd="0" parTransId="{5353C880-0825-4AE8-8EEC-6D5DDC843643}" sibTransId="{634408C5-69FC-4CCD-8B5A-D9C05D596A96}"/>
    <dgm:cxn modelId="{D5E1A33E-42EF-4566-A294-BD96F0CA82CF}" type="presOf" srcId="{D915971D-D097-4EB4-890C-CF9EF6888023}" destId="{1B8A10A8-606C-465C-91D1-88E8BC2029A1}" srcOrd="1" destOrd="0" presId="urn:microsoft.com/office/officeart/2005/8/layout/hierarchy3"/>
    <dgm:cxn modelId="{8F2A7312-DA42-4D8F-B273-39745EE4036B}" type="presOf" srcId="{D915971D-D097-4EB4-890C-CF9EF6888023}" destId="{C5D1D190-F5E6-4EFD-8DF7-2557DDED8FD7}" srcOrd="0" destOrd="0" presId="urn:microsoft.com/office/officeart/2005/8/layout/hierarchy3"/>
    <dgm:cxn modelId="{109D2FEC-7A46-42C1-9B8E-6FBA2091D913}" type="presOf" srcId="{703EED3F-9566-4892-B68C-C574E3EE5D4E}" destId="{231E9F46-8A30-46A3-A1BC-40CC001AD058}" srcOrd="0" destOrd="0" presId="urn:microsoft.com/office/officeart/2005/8/layout/hierarchy3"/>
    <dgm:cxn modelId="{03123B2C-1235-4DB3-BFD1-366295A99B59}" type="presOf" srcId="{01C6B5F4-2F35-4AD8-B9E3-A82FB9B21564}" destId="{363D782A-A550-4631-AE8D-39924F5BBF12}" srcOrd="0" destOrd="0" presId="urn:microsoft.com/office/officeart/2005/8/layout/hierarchy3"/>
    <dgm:cxn modelId="{4863D805-A13B-44E8-8124-4A79D9ACA3A0}" srcId="{A9C97383-627A-4FA4-9E2C-C59C691C9307}" destId="{367CBA7E-C4E6-4929-87CE-1DB16DDB23BD}" srcOrd="2" destOrd="0" parTransId="{EB0A7E97-57B3-4414-9DAD-744AE7792212}" sibTransId="{5F3EE190-F320-422E-B542-583B12EB899F}"/>
    <dgm:cxn modelId="{6C6E6D61-E8DB-4A10-B3E1-1E127F52840E}" type="presOf" srcId="{DCACA85E-780C-4DAF-88D4-FCF20E5290E1}" destId="{76F6829C-3388-4ED8-AF98-8E2BC4508FF0}" srcOrd="0" destOrd="0" presId="urn:microsoft.com/office/officeart/2005/8/layout/hierarchy3"/>
    <dgm:cxn modelId="{4521EBCC-A8F6-4D4E-AE66-5F9B57F2883C}" type="presOf" srcId="{3CFD474C-6891-4500-B4A2-E08641EC5588}" destId="{6B46922D-3810-4D0D-92E6-BC4CA2243A81}" srcOrd="0" destOrd="0" presId="urn:microsoft.com/office/officeart/2005/8/layout/hierarchy3"/>
    <dgm:cxn modelId="{9915A8A0-6CA6-4393-BC99-7F986B01F423}" type="presOf" srcId="{62591896-347F-47CB-AE7F-330532E3C083}" destId="{432B5120-E06C-41AC-BA12-F87D598B6EFF}" srcOrd="0" destOrd="0" presId="urn:microsoft.com/office/officeart/2005/8/layout/hierarchy3"/>
    <dgm:cxn modelId="{BCEBC5B8-577A-4E83-8F9E-60BD0F5A1B50}" srcId="{D915971D-D097-4EB4-890C-CF9EF6888023}" destId="{09FC0812-FB08-4763-8281-088034BA7667}" srcOrd="0" destOrd="0" parTransId="{6290A73E-DE45-4ADB-86B2-9BC5A4EDB920}" sibTransId="{B76DF280-02D0-482E-8545-CB020EC75E13}"/>
    <dgm:cxn modelId="{7C06A561-4508-4288-88BA-668AA6B85D89}" type="presOf" srcId="{EB0A7E97-57B3-4414-9DAD-744AE7792212}" destId="{10F8BF9C-DF8E-4317-9043-9CE982407015}" srcOrd="0" destOrd="0" presId="urn:microsoft.com/office/officeart/2005/8/layout/hierarchy3"/>
    <dgm:cxn modelId="{B10DE17F-3393-49D2-B310-25346F48E639}" type="presOf" srcId="{99582E29-F8E2-4E96-9305-8CF862203CCF}" destId="{4994B5D3-4103-4329-8F06-DB200A903969}" srcOrd="0" destOrd="0" presId="urn:microsoft.com/office/officeart/2005/8/layout/hierarchy3"/>
    <dgm:cxn modelId="{78DF5FAC-6A66-48A9-AD10-7FC99E1820BB}" type="presOf" srcId="{367CBA7E-C4E6-4929-87CE-1DB16DDB23BD}" destId="{1C9B4593-3F98-4983-9C97-D19BF8F9BC5D}" srcOrd="0" destOrd="0" presId="urn:microsoft.com/office/officeart/2005/8/layout/hierarchy3"/>
    <dgm:cxn modelId="{EC0795C0-CFCB-4836-BC2B-441B4C4A4528}" srcId="{D915971D-D097-4EB4-890C-CF9EF6888023}" destId="{2FF3ECCB-7F09-4B8E-AF44-C7AA5E7A8E59}" srcOrd="1" destOrd="0" parTransId="{01C6B5F4-2F35-4AD8-B9E3-A82FB9B21564}" sibTransId="{1AAB3049-1136-43B0-87F5-75CF79EADEA6}"/>
    <dgm:cxn modelId="{E6F33665-F427-4C30-BC97-C0918D4D8C47}" type="presOf" srcId="{5353C880-0825-4AE8-8EEC-6D5DDC843643}" destId="{1FF33B9F-D5C4-459E-909C-213FDAE9C3F0}" srcOrd="0" destOrd="0" presId="urn:microsoft.com/office/officeart/2005/8/layout/hierarchy3"/>
    <dgm:cxn modelId="{F65E6EC2-36A7-4FC1-A3E7-713DC82B6A89}" srcId="{CD63D014-0515-4FAA-A7DD-3597F5BE54F7}" destId="{54DDA46D-4A4C-4DE7-8DB4-8610ED19E069}" srcOrd="2" destOrd="0" parTransId="{8136DEC1-B163-4FA2-BEED-F073B6D86AB4}" sibTransId="{82D28C35-B24E-4941-A03A-B3ABFC017E1E}"/>
    <dgm:cxn modelId="{88C6907C-000A-4581-834E-ACA229E6BAD6}" type="presOf" srcId="{09FC0812-FB08-4763-8281-088034BA7667}" destId="{2BB0FFD4-B9E0-4D79-80B1-F2178A76714F}" srcOrd="0" destOrd="0" presId="urn:microsoft.com/office/officeart/2005/8/layout/hierarchy3"/>
    <dgm:cxn modelId="{27F697DA-3642-4B03-B62F-76DF18CA32E9}" type="presOf" srcId="{CD63D014-0515-4FAA-A7DD-3597F5BE54F7}" destId="{228ED04F-C623-4856-863D-8583268B92DF}" srcOrd="1" destOrd="0" presId="urn:microsoft.com/office/officeart/2005/8/layout/hierarchy3"/>
    <dgm:cxn modelId="{9AEE93F0-3DC6-42AD-955E-6A0A2F0CE84F}" srcId="{948FF8DB-2A35-451F-A8EB-DEBED85E7ADD}" destId="{D915971D-D097-4EB4-890C-CF9EF6888023}" srcOrd="1" destOrd="0" parTransId="{96361400-469F-47B8-A1FF-EAB2614EF4E5}" sibTransId="{50521333-7046-43D6-B7B5-457183195D45}"/>
    <dgm:cxn modelId="{DBEDE418-DECE-4CDA-9D3E-0B84F1E70FA7}" type="presOf" srcId="{A9C97383-627A-4FA4-9E2C-C59C691C9307}" destId="{D896E791-338B-4C79-AA6D-C0169DCE224A}" srcOrd="1" destOrd="0" presId="urn:microsoft.com/office/officeart/2005/8/layout/hierarchy3"/>
    <dgm:cxn modelId="{DC7D34FC-638F-4DAE-8ABE-E61252D93E85}" type="presOf" srcId="{AF37808E-C125-4BC4-9C76-BE1D4DD4BD85}" destId="{E22E118A-A961-47D8-9B04-7789E99AE6CA}" srcOrd="0" destOrd="0" presId="urn:microsoft.com/office/officeart/2005/8/layout/hierarchy3"/>
    <dgm:cxn modelId="{C775A9E2-14E4-44C9-8538-F67F084A9D29}" type="presParOf" srcId="{455C3539-EAEC-4654-9BF8-447DDBAAC237}" destId="{87421D11-A995-459D-96F6-9C5AB9D5C1A1}" srcOrd="0" destOrd="0" presId="urn:microsoft.com/office/officeart/2005/8/layout/hierarchy3"/>
    <dgm:cxn modelId="{CE47873C-C38E-40EE-B732-4A45916A9E9D}" type="presParOf" srcId="{87421D11-A995-459D-96F6-9C5AB9D5C1A1}" destId="{30C9E000-185B-4A6C-A24E-7390A1D2F4C6}" srcOrd="0" destOrd="0" presId="urn:microsoft.com/office/officeart/2005/8/layout/hierarchy3"/>
    <dgm:cxn modelId="{35EA0266-C1CE-413A-A080-77AF43D857EC}" type="presParOf" srcId="{30C9E000-185B-4A6C-A24E-7390A1D2F4C6}" destId="{08A3C6A6-7505-40BB-ABD8-6380E018D198}" srcOrd="0" destOrd="0" presId="urn:microsoft.com/office/officeart/2005/8/layout/hierarchy3"/>
    <dgm:cxn modelId="{C8AF847C-0075-44DD-B0A7-AFC73FC089FA}" type="presParOf" srcId="{30C9E000-185B-4A6C-A24E-7390A1D2F4C6}" destId="{228ED04F-C623-4856-863D-8583268B92DF}" srcOrd="1" destOrd="0" presId="urn:microsoft.com/office/officeart/2005/8/layout/hierarchy3"/>
    <dgm:cxn modelId="{4366AC51-4FF4-4C42-87D8-2C9169323177}" type="presParOf" srcId="{87421D11-A995-459D-96F6-9C5AB9D5C1A1}" destId="{979329BF-B3B9-4C9D-9982-ED0792E42357}" srcOrd="1" destOrd="0" presId="urn:microsoft.com/office/officeart/2005/8/layout/hierarchy3"/>
    <dgm:cxn modelId="{AEBE3D8E-6BDD-4F17-923E-5778A48AA183}" type="presParOf" srcId="{979329BF-B3B9-4C9D-9982-ED0792E42357}" destId="{432B5120-E06C-41AC-BA12-F87D598B6EFF}" srcOrd="0" destOrd="0" presId="urn:microsoft.com/office/officeart/2005/8/layout/hierarchy3"/>
    <dgm:cxn modelId="{B55A76B2-44C7-4863-8984-11F59968AF7B}" type="presParOf" srcId="{979329BF-B3B9-4C9D-9982-ED0792E42357}" destId="{231E9F46-8A30-46A3-A1BC-40CC001AD058}" srcOrd="1" destOrd="0" presId="urn:microsoft.com/office/officeart/2005/8/layout/hierarchy3"/>
    <dgm:cxn modelId="{4AC31A37-6250-4D58-9F67-530D47CAA0AB}" type="presParOf" srcId="{979329BF-B3B9-4C9D-9982-ED0792E42357}" destId="{AD89D351-D55D-4C2F-B8D6-E1DBFE585131}" srcOrd="2" destOrd="0" presId="urn:microsoft.com/office/officeart/2005/8/layout/hierarchy3"/>
    <dgm:cxn modelId="{12C29A9E-A66E-46D9-A396-B5E0DD76BA38}" type="presParOf" srcId="{979329BF-B3B9-4C9D-9982-ED0792E42357}" destId="{6B46922D-3810-4D0D-92E6-BC4CA2243A81}" srcOrd="3" destOrd="0" presId="urn:microsoft.com/office/officeart/2005/8/layout/hierarchy3"/>
    <dgm:cxn modelId="{D34D2094-E399-4024-8673-7D750D45D39A}" type="presParOf" srcId="{979329BF-B3B9-4C9D-9982-ED0792E42357}" destId="{2AD8F567-2633-4F2B-8028-C9363D358A84}" srcOrd="4" destOrd="0" presId="urn:microsoft.com/office/officeart/2005/8/layout/hierarchy3"/>
    <dgm:cxn modelId="{AB9B6B43-F8F7-4521-BBBF-CAC254F4BE61}" type="presParOf" srcId="{979329BF-B3B9-4C9D-9982-ED0792E42357}" destId="{994D2284-B8BF-4D9A-9F57-5B35987CC145}" srcOrd="5" destOrd="0" presId="urn:microsoft.com/office/officeart/2005/8/layout/hierarchy3"/>
    <dgm:cxn modelId="{1BA3CE4B-9380-4909-A495-52A4F5F6DED2}" type="presParOf" srcId="{455C3539-EAEC-4654-9BF8-447DDBAAC237}" destId="{6546A91B-A709-4246-9738-DF89D62C0A25}" srcOrd="1" destOrd="0" presId="urn:microsoft.com/office/officeart/2005/8/layout/hierarchy3"/>
    <dgm:cxn modelId="{C58521DA-3C50-40B4-AA6B-2DEDC5AF24C9}" type="presParOf" srcId="{6546A91B-A709-4246-9738-DF89D62C0A25}" destId="{0C1CD265-2D81-4A07-BC7F-1E35C65BEC16}" srcOrd="0" destOrd="0" presId="urn:microsoft.com/office/officeart/2005/8/layout/hierarchy3"/>
    <dgm:cxn modelId="{5204E0DA-7116-405A-881A-F25272EEB47E}" type="presParOf" srcId="{0C1CD265-2D81-4A07-BC7F-1E35C65BEC16}" destId="{C5D1D190-F5E6-4EFD-8DF7-2557DDED8FD7}" srcOrd="0" destOrd="0" presId="urn:microsoft.com/office/officeart/2005/8/layout/hierarchy3"/>
    <dgm:cxn modelId="{FEDF7A63-2AAD-468F-BFE5-EFD893C790D9}" type="presParOf" srcId="{0C1CD265-2D81-4A07-BC7F-1E35C65BEC16}" destId="{1B8A10A8-606C-465C-91D1-88E8BC2029A1}" srcOrd="1" destOrd="0" presId="urn:microsoft.com/office/officeart/2005/8/layout/hierarchy3"/>
    <dgm:cxn modelId="{C82923BB-5829-4C39-8DC0-0A3F9BCB9C4A}" type="presParOf" srcId="{6546A91B-A709-4246-9738-DF89D62C0A25}" destId="{C81BC5B1-C50B-467B-91B1-652DF0C86857}" srcOrd="1" destOrd="0" presId="urn:microsoft.com/office/officeart/2005/8/layout/hierarchy3"/>
    <dgm:cxn modelId="{AF326C77-F803-41C2-BFEA-99D996718000}" type="presParOf" srcId="{C81BC5B1-C50B-467B-91B1-652DF0C86857}" destId="{B120FEC4-10CC-48E4-BF1D-8523EB9FC7C7}" srcOrd="0" destOrd="0" presId="urn:microsoft.com/office/officeart/2005/8/layout/hierarchy3"/>
    <dgm:cxn modelId="{DD088E6E-8028-4FAB-828C-0C37042F57E0}" type="presParOf" srcId="{C81BC5B1-C50B-467B-91B1-652DF0C86857}" destId="{2BB0FFD4-B9E0-4D79-80B1-F2178A76714F}" srcOrd="1" destOrd="0" presId="urn:microsoft.com/office/officeart/2005/8/layout/hierarchy3"/>
    <dgm:cxn modelId="{2ABD9FA9-C205-4F84-AFF4-0F0F327CFCE2}" type="presParOf" srcId="{C81BC5B1-C50B-467B-91B1-652DF0C86857}" destId="{363D782A-A550-4631-AE8D-39924F5BBF12}" srcOrd="2" destOrd="0" presId="urn:microsoft.com/office/officeart/2005/8/layout/hierarchy3"/>
    <dgm:cxn modelId="{45EB4423-3B7D-4A1F-9100-01A97226807D}" type="presParOf" srcId="{C81BC5B1-C50B-467B-91B1-652DF0C86857}" destId="{09812062-0979-49EB-A92F-C6A15CAE8D19}" srcOrd="3" destOrd="0" presId="urn:microsoft.com/office/officeart/2005/8/layout/hierarchy3"/>
    <dgm:cxn modelId="{F414A5DA-C2FB-4863-827A-D3543F406FCF}" type="presParOf" srcId="{C81BC5B1-C50B-467B-91B1-652DF0C86857}" destId="{4994B5D3-4103-4329-8F06-DB200A903969}" srcOrd="4" destOrd="0" presId="urn:microsoft.com/office/officeart/2005/8/layout/hierarchy3"/>
    <dgm:cxn modelId="{14740108-9F22-4C22-A399-08CB0EECCCBE}" type="presParOf" srcId="{C81BC5B1-C50B-467B-91B1-652DF0C86857}" destId="{0F4A41D6-8F74-4AFA-A1A9-AF3E57524CB4}" srcOrd="5" destOrd="0" presId="urn:microsoft.com/office/officeart/2005/8/layout/hierarchy3"/>
    <dgm:cxn modelId="{39D9C821-DE26-4E22-B524-166C66EB0705}" type="presParOf" srcId="{455C3539-EAEC-4654-9BF8-447DDBAAC237}" destId="{773CCFB4-6097-45D5-8FE8-E1620D2067DB}" srcOrd="2" destOrd="0" presId="urn:microsoft.com/office/officeart/2005/8/layout/hierarchy3"/>
    <dgm:cxn modelId="{64259F6A-3C84-42DA-A0EA-8BFDFC29CE8B}" type="presParOf" srcId="{773CCFB4-6097-45D5-8FE8-E1620D2067DB}" destId="{B54561A0-3E67-44CA-A4E7-E221598B783B}" srcOrd="0" destOrd="0" presId="urn:microsoft.com/office/officeart/2005/8/layout/hierarchy3"/>
    <dgm:cxn modelId="{9BBAD1FB-2A69-4BE3-9FC3-566C23834886}" type="presParOf" srcId="{B54561A0-3E67-44CA-A4E7-E221598B783B}" destId="{60F4AE15-7AEB-4AAB-AC06-512C97203381}" srcOrd="0" destOrd="0" presId="urn:microsoft.com/office/officeart/2005/8/layout/hierarchy3"/>
    <dgm:cxn modelId="{E67343B0-3C11-4635-93E0-20EF09461A2E}" type="presParOf" srcId="{B54561A0-3E67-44CA-A4E7-E221598B783B}" destId="{D896E791-338B-4C79-AA6D-C0169DCE224A}" srcOrd="1" destOrd="0" presId="urn:microsoft.com/office/officeart/2005/8/layout/hierarchy3"/>
    <dgm:cxn modelId="{F0C14136-E8D9-4FAD-BE1C-2D4E399344CF}" type="presParOf" srcId="{773CCFB4-6097-45D5-8FE8-E1620D2067DB}" destId="{8F776D61-6070-44F1-BF52-92D1E0CE7F7E}" srcOrd="1" destOrd="0" presId="urn:microsoft.com/office/officeart/2005/8/layout/hierarchy3"/>
    <dgm:cxn modelId="{C4813909-9275-41F6-912F-1EF426A9F8A3}" type="presParOf" srcId="{8F776D61-6070-44F1-BF52-92D1E0CE7F7E}" destId="{1FF33B9F-D5C4-459E-909C-213FDAE9C3F0}" srcOrd="0" destOrd="0" presId="urn:microsoft.com/office/officeart/2005/8/layout/hierarchy3"/>
    <dgm:cxn modelId="{CD9D5B13-CE5F-482F-B3BD-0BF12D8C46A5}" type="presParOf" srcId="{8F776D61-6070-44F1-BF52-92D1E0CE7F7E}" destId="{E22E118A-A961-47D8-9B04-7789E99AE6CA}" srcOrd="1" destOrd="0" presId="urn:microsoft.com/office/officeart/2005/8/layout/hierarchy3"/>
    <dgm:cxn modelId="{F69C4451-EA7D-491E-86EE-CE66FE72C39A}" type="presParOf" srcId="{8F776D61-6070-44F1-BF52-92D1E0CE7F7E}" destId="{7343863B-9B50-431F-9420-AA6BF880FD19}" srcOrd="2" destOrd="0" presId="urn:microsoft.com/office/officeart/2005/8/layout/hierarchy3"/>
    <dgm:cxn modelId="{8B403865-D129-40C8-9771-D738C45A4D18}" type="presParOf" srcId="{8F776D61-6070-44F1-BF52-92D1E0CE7F7E}" destId="{76F6829C-3388-4ED8-AF98-8E2BC4508FF0}" srcOrd="3" destOrd="0" presId="urn:microsoft.com/office/officeart/2005/8/layout/hierarchy3"/>
    <dgm:cxn modelId="{65438747-B140-4373-B4CB-4C3490F67B78}" type="presParOf" srcId="{8F776D61-6070-44F1-BF52-92D1E0CE7F7E}" destId="{10F8BF9C-DF8E-4317-9043-9CE982407015}" srcOrd="4" destOrd="0" presId="urn:microsoft.com/office/officeart/2005/8/layout/hierarchy3"/>
    <dgm:cxn modelId="{E47EFF73-CE11-4441-99C1-AFDF51FDFE4C}" type="presParOf" srcId="{8F776D61-6070-44F1-BF52-92D1E0CE7F7E}" destId="{1C9B4593-3F98-4983-9C97-D19BF8F9BC5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162DA-E516-475A-AB3E-DE504CD9DFD8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70C7188C-6F9D-41B5-8622-9EEFCF7E6436}">
      <dgm:prSet phldrT="[Текст]"/>
      <dgm:spPr/>
      <dgm:t>
        <a:bodyPr/>
        <a:lstStyle/>
        <a:p>
          <a:r>
            <a:rPr lang="ru-RU" dirty="0" smtClean="0"/>
            <a:t>с 13.11.2023</a:t>
          </a:r>
          <a:endParaRPr lang="ru-RU" dirty="0"/>
        </a:p>
      </dgm:t>
    </dgm:pt>
    <dgm:pt modelId="{95524DBC-8DAB-4D10-915F-95911C86545A}" type="parTrans" cxnId="{471A880D-1A78-41DD-B00A-883447D3B600}">
      <dgm:prSet/>
      <dgm:spPr/>
      <dgm:t>
        <a:bodyPr/>
        <a:lstStyle/>
        <a:p>
          <a:endParaRPr lang="ru-RU"/>
        </a:p>
      </dgm:t>
    </dgm:pt>
    <dgm:pt modelId="{743A49B9-7A46-43B7-A3A7-4044FCAEB32D}" type="sibTrans" cxnId="{471A880D-1A78-41DD-B00A-883447D3B600}">
      <dgm:prSet/>
      <dgm:spPr/>
      <dgm:t>
        <a:bodyPr/>
        <a:lstStyle/>
        <a:p>
          <a:endParaRPr lang="ru-RU"/>
        </a:p>
      </dgm:t>
    </dgm:pt>
    <dgm:pt modelId="{901D4B33-A5A5-4550-9681-5B4115C92629}">
      <dgm:prSet phldrT="[Текст]"/>
      <dgm:spPr/>
      <dgm:t>
        <a:bodyPr/>
        <a:lstStyle/>
        <a:p>
          <a:endParaRPr lang="ru-RU" dirty="0"/>
        </a:p>
      </dgm:t>
    </dgm:pt>
    <dgm:pt modelId="{2C876C3B-EC5A-4B74-ADE5-657852E676D7}" type="parTrans" cxnId="{22688B3E-10C3-4642-8A65-51339D7ACE66}">
      <dgm:prSet/>
      <dgm:spPr/>
      <dgm:t>
        <a:bodyPr/>
        <a:lstStyle/>
        <a:p>
          <a:endParaRPr lang="ru-RU"/>
        </a:p>
      </dgm:t>
    </dgm:pt>
    <dgm:pt modelId="{18C19DF9-9314-4CE2-BABA-4367488737E9}" type="sibTrans" cxnId="{22688B3E-10C3-4642-8A65-51339D7ACE66}">
      <dgm:prSet/>
      <dgm:spPr/>
      <dgm:t>
        <a:bodyPr/>
        <a:lstStyle/>
        <a:p>
          <a:endParaRPr lang="ru-RU"/>
        </a:p>
      </dgm:t>
    </dgm:pt>
    <dgm:pt modelId="{7FDF9B1C-0BEC-4250-908E-FA1765F55344}">
      <dgm:prSet phldrT="[Текст]"/>
      <dgm:spPr/>
      <dgm:t>
        <a:bodyPr/>
        <a:lstStyle/>
        <a:p>
          <a:r>
            <a:rPr lang="ru-RU" dirty="0" smtClean="0"/>
            <a:t>по 26.11.2023 г.</a:t>
          </a:r>
          <a:endParaRPr lang="ru-RU" dirty="0"/>
        </a:p>
      </dgm:t>
    </dgm:pt>
    <dgm:pt modelId="{A07BCB7A-556A-4515-BBAB-4CA9C240E589}" type="parTrans" cxnId="{B03F4794-0C88-4F77-BF6E-7CCF6FEF3DB5}">
      <dgm:prSet/>
      <dgm:spPr/>
      <dgm:t>
        <a:bodyPr/>
        <a:lstStyle/>
        <a:p>
          <a:endParaRPr lang="ru-RU"/>
        </a:p>
      </dgm:t>
    </dgm:pt>
    <dgm:pt modelId="{4CCB7E99-B507-4937-9600-1CDD1B4C49B5}" type="sibTrans" cxnId="{B03F4794-0C88-4F77-BF6E-7CCF6FEF3DB5}">
      <dgm:prSet/>
      <dgm:spPr/>
      <dgm:t>
        <a:bodyPr/>
        <a:lstStyle/>
        <a:p>
          <a:endParaRPr lang="ru-RU"/>
        </a:p>
      </dgm:t>
    </dgm:pt>
    <dgm:pt modelId="{571E6218-BCF8-41D6-A975-0A163E0F9220}">
      <dgm:prSet/>
      <dgm:spPr/>
      <dgm:t>
        <a:bodyPr/>
        <a:lstStyle/>
        <a:p>
          <a:endParaRPr lang="ru-RU"/>
        </a:p>
      </dgm:t>
    </dgm:pt>
    <dgm:pt modelId="{5C83EF54-2D7B-4DE3-93E1-952387242FDD}" type="parTrans" cxnId="{94ED3CD6-2E19-4622-9CBE-00B1E05ED9CA}">
      <dgm:prSet/>
      <dgm:spPr/>
      <dgm:t>
        <a:bodyPr/>
        <a:lstStyle/>
        <a:p>
          <a:endParaRPr lang="ru-RU"/>
        </a:p>
      </dgm:t>
    </dgm:pt>
    <dgm:pt modelId="{FD750DF0-D8E9-4E72-8E23-060DAE9BBAE5}" type="sibTrans" cxnId="{94ED3CD6-2E19-4622-9CBE-00B1E05ED9CA}">
      <dgm:prSet/>
      <dgm:spPr/>
      <dgm:t>
        <a:bodyPr/>
        <a:lstStyle/>
        <a:p>
          <a:endParaRPr lang="ru-RU"/>
        </a:p>
      </dgm:t>
    </dgm:pt>
    <dgm:pt modelId="{D5F91134-0A20-43BD-979A-25771C2245F6}" type="pres">
      <dgm:prSet presAssocID="{338162DA-E516-475A-AB3E-DE504CD9DFD8}" presName="arrowDiagram" presStyleCnt="0">
        <dgm:presLayoutVars>
          <dgm:chMax val="5"/>
          <dgm:dir/>
          <dgm:resizeHandles val="exact"/>
        </dgm:presLayoutVars>
      </dgm:prSet>
      <dgm:spPr/>
    </dgm:pt>
    <dgm:pt modelId="{5C671ADA-823C-436B-9145-B9C9C3CB5141}" type="pres">
      <dgm:prSet presAssocID="{338162DA-E516-475A-AB3E-DE504CD9DFD8}" presName="arrow" presStyleLbl="bgShp" presStyleIdx="0" presStyleCnt="1" custLinFactNeighborX="557" custLinFactNeighborY="1553"/>
      <dgm:spPr>
        <a:solidFill>
          <a:schemeClr val="accent3">
            <a:lumMod val="60000"/>
            <a:lumOff val="40000"/>
          </a:schemeClr>
        </a:solidFill>
      </dgm:spPr>
    </dgm:pt>
    <dgm:pt modelId="{D0EB2D4D-0DB6-4B5E-9B99-796E440C8FAE}" type="pres">
      <dgm:prSet presAssocID="{338162DA-E516-475A-AB3E-DE504CD9DFD8}" presName="arrowDiagram4" presStyleCnt="0"/>
      <dgm:spPr/>
    </dgm:pt>
    <dgm:pt modelId="{C109B3E4-E7C0-4B7F-8019-3F744459C49D}" type="pres">
      <dgm:prSet presAssocID="{70C7188C-6F9D-41B5-8622-9EEFCF7E6436}" presName="bullet4a" presStyleLbl="node1" presStyleIdx="0" presStyleCnt="4"/>
      <dgm:spPr/>
    </dgm:pt>
    <dgm:pt modelId="{481C0089-5DDE-48A7-840C-5449C60C7DA1}" type="pres">
      <dgm:prSet presAssocID="{70C7188C-6F9D-41B5-8622-9EEFCF7E6436}" presName="textBox4a" presStyleLbl="revTx" presStyleIdx="0" presStyleCnt="4" custScaleX="172021" custScaleY="54056" custLinFactNeighborX="12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94BA1-7F0F-4813-BBC5-8EF1E56E1F18}" type="pres">
      <dgm:prSet presAssocID="{571E6218-BCF8-41D6-A975-0A163E0F9220}" presName="bullet4b" presStyleLbl="node1" presStyleIdx="1" presStyleCnt="4"/>
      <dgm:spPr/>
    </dgm:pt>
    <dgm:pt modelId="{41D3FCBF-D495-4CCF-BD9F-2DAA77327001}" type="pres">
      <dgm:prSet presAssocID="{571E6218-BCF8-41D6-A975-0A163E0F9220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FC602-2A87-4A32-8A46-8931C64958CC}" type="pres">
      <dgm:prSet presAssocID="{901D4B33-A5A5-4550-9681-5B4115C92629}" presName="bullet4c" presStyleLbl="node1" presStyleIdx="2" presStyleCnt="4"/>
      <dgm:spPr/>
    </dgm:pt>
    <dgm:pt modelId="{DF614185-4B2C-4E3C-9A27-D2860209E4C5}" type="pres">
      <dgm:prSet presAssocID="{901D4B33-A5A5-4550-9681-5B4115C9262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ADDC5-EEC7-4EC1-8D60-6037B9EAF5EB}" type="pres">
      <dgm:prSet presAssocID="{7FDF9B1C-0BEC-4250-908E-FA1765F55344}" presName="bullet4d" presStyleLbl="node1" presStyleIdx="3" presStyleCnt="4"/>
      <dgm:spPr/>
    </dgm:pt>
    <dgm:pt modelId="{134F8635-D516-4569-9EDB-323E0402BFAE}" type="pres">
      <dgm:prSet presAssocID="{7FDF9B1C-0BEC-4250-908E-FA1765F55344}" presName="textBox4d" presStyleLbl="revTx" presStyleIdx="3" presStyleCnt="4" custScaleX="184518" custScaleY="3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64465E-D8F4-49D0-89B1-BECE4816033C}" type="presOf" srcId="{571E6218-BCF8-41D6-A975-0A163E0F9220}" destId="{41D3FCBF-D495-4CCF-BD9F-2DAA77327001}" srcOrd="0" destOrd="0" presId="urn:microsoft.com/office/officeart/2005/8/layout/arrow2"/>
    <dgm:cxn modelId="{22688B3E-10C3-4642-8A65-51339D7ACE66}" srcId="{338162DA-E516-475A-AB3E-DE504CD9DFD8}" destId="{901D4B33-A5A5-4550-9681-5B4115C92629}" srcOrd="2" destOrd="0" parTransId="{2C876C3B-EC5A-4B74-ADE5-657852E676D7}" sibTransId="{18C19DF9-9314-4CE2-BABA-4367488737E9}"/>
    <dgm:cxn modelId="{471A880D-1A78-41DD-B00A-883447D3B600}" srcId="{338162DA-E516-475A-AB3E-DE504CD9DFD8}" destId="{70C7188C-6F9D-41B5-8622-9EEFCF7E6436}" srcOrd="0" destOrd="0" parTransId="{95524DBC-8DAB-4D10-915F-95911C86545A}" sibTransId="{743A49B9-7A46-43B7-A3A7-4044FCAEB32D}"/>
    <dgm:cxn modelId="{94ED3CD6-2E19-4622-9CBE-00B1E05ED9CA}" srcId="{338162DA-E516-475A-AB3E-DE504CD9DFD8}" destId="{571E6218-BCF8-41D6-A975-0A163E0F9220}" srcOrd="1" destOrd="0" parTransId="{5C83EF54-2D7B-4DE3-93E1-952387242FDD}" sibTransId="{FD750DF0-D8E9-4E72-8E23-060DAE9BBAE5}"/>
    <dgm:cxn modelId="{D66B46FC-6608-437A-BBCC-916A80871734}" type="presOf" srcId="{901D4B33-A5A5-4550-9681-5B4115C92629}" destId="{DF614185-4B2C-4E3C-9A27-D2860209E4C5}" srcOrd="0" destOrd="0" presId="urn:microsoft.com/office/officeart/2005/8/layout/arrow2"/>
    <dgm:cxn modelId="{4ABEC99A-0D2D-4814-A713-4AE3D034F28C}" type="presOf" srcId="{70C7188C-6F9D-41B5-8622-9EEFCF7E6436}" destId="{481C0089-5DDE-48A7-840C-5449C60C7DA1}" srcOrd="0" destOrd="0" presId="urn:microsoft.com/office/officeart/2005/8/layout/arrow2"/>
    <dgm:cxn modelId="{B03F4794-0C88-4F77-BF6E-7CCF6FEF3DB5}" srcId="{338162DA-E516-475A-AB3E-DE504CD9DFD8}" destId="{7FDF9B1C-0BEC-4250-908E-FA1765F55344}" srcOrd="3" destOrd="0" parTransId="{A07BCB7A-556A-4515-BBAB-4CA9C240E589}" sibTransId="{4CCB7E99-B507-4937-9600-1CDD1B4C49B5}"/>
    <dgm:cxn modelId="{EC4343C6-7270-4578-BC40-F131F8DF61EE}" type="presOf" srcId="{7FDF9B1C-0BEC-4250-908E-FA1765F55344}" destId="{134F8635-D516-4569-9EDB-323E0402BFAE}" srcOrd="0" destOrd="0" presId="urn:microsoft.com/office/officeart/2005/8/layout/arrow2"/>
    <dgm:cxn modelId="{07F1FF3F-2B80-45FC-BF1F-581DCF3496C8}" type="presOf" srcId="{338162DA-E516-475A-AB3E-DE504CD9DFD8}" destId="{D5F91134-0A20-43BD-979A-25771C2245F6}" srcOrd="0" destOrd="0" presId="urn:microsoft.com/office/officeart/2005/8/layout/arrow2"/>
    <dgm:cxn modelId="{CB0CD066-5739-4977-8B4F-0199327C2FC6}" type="presParOf" srcId="{D5F91134-0A20-43BD-979A-25771C2245F6}" destId="{5C671ADA-823C-436B-9145-B9C9C3CB5141}" srcOrd="0" destOrd="0" presId="urn:microsoft.com/office/officeart/2005/8/layout/arrow2"/>
    <dgm:cxn modelId="{882D94DD-2204-46DD-A596-5A22FA6C4DCA}" type="presParOf" srcId="{D5F91134-0A20-43BD-979A-25771C2245F6}" destId="{D0EB2D4D-0DB6-4B5E-9B99-796E440C8FAE}" srcOrd="1" destOrd="0" presId="urn:microsoft.com/office/officeart/2005/8/layout/arrow2"/>
    <dgm:cxn modelId="{21642C8F-FE8F-4D34-ABE0-1677D3857601}" type="presParOf" srcId="{D0EB2D4D-0DB6-4B5E-9B99-796E440C8FAE}" destId="{C109B3E4-E7C0-4B7F-8019-3F744459C49D}" srcOrd="0" destOrd="0" presId="urn:microsoft.com/office/officeart/2005/8/layout/arrow2"/>
    <dgm:cxn modelId="{F591340B-75F2-4C0B-8A0E-8CD15E5ECF08}" type="presParOf" srcId="{D0EB2D4D-0DB6-4B5E-9B99-796E440C8FAE}" destId="{481C0089-5DDE-48A7-840C-5449C60C7DA1}" srcOrd="1" destOrd="0" presId="urn:microsoft.com/office/officeart/2005/8/layout/arrow2"/>
    <dgm:cxn modelId="{59F34D95-6F3B-4B95-A788-4215551AED19}" type="presParOf" srcId="{D0EB2D4D-0DB6-4B5E-9B99-796E440C8FAE}" destId="{31494BA1-7F0F-4813-BBC5-8EF1E56E1F18}" srcOrd="2" destOrd="0" presId="urn:microsoft.com/office/officeart/2005/8/layout/arrow2"/>
    <dgm:cxn modelId="{727F4B05-F034-46A4-A93A-740666A0738A}" type="presParOf" srcId="{D0EB2D4D-0DB6-4B5E-9B99-796E440C8FAE}" destId="{41D3FCBF-D495-4CCF-BD9F-2DAA77327001}" srcOrd="3" destOrd="0" presId="urn:microsoft.com/office/officeart/2005/8/layout/arrow2"/>
    <dgm:cxn modelId="{A61CE8EE-2B8A-4DAF-A5B7-F6F32F6A2CE3}" type="presParOf" srcId="{D0EB2D4D-0DB6-4B5E-9B99-796E440C8FAE}" destId="{270FC602-2A87-4A32-8A46-8931C64958CC}" srcOrd="4" destOrd="0" presId="urn:microsoft.com/office/officeart/2005/8/layout/arrow2"/>
    <dgm:cxn modelId="{D337ECC6-9B4A-481B-82BB-BB510D3A886F}" type="presParOf" srcId="{D0EB2D4D-0DB6-4B5E-9B99-796E440C8FAE}" destId="{DF614185-4B2C-4E3C-9A27-D2860209E4C5}" srcOrd="5" destOrd="0" presId="urn:microsoft.com/office/officeart/2005/8/layout/arrow2"/>
    <dgm:cxn modelId="{D5FD6095-375A-4BC7-99CB-C69BACDDAC21}" type="presParOf" srcId="{D0EB2D4D-0DB6-4B5E-9B99-796E440C8FAE}" destId="{D4FADDC5-EEC7-4EC1-8D60-6037B9EAF5EB}" srcOrd="6" destOrd="0" presId="urn:microsoft.com/office/officeart/2005/8/layout/arrow2"/>
    <dgm:cxn modelId="{01FE41A6-D14A-4604-8C1E-B23CEFD6B650}" type="presParOf" srcId="{D0EB2D4D-0DB6-4B5E-9B99-796E440C8FAE}" destId="{134F8635-D516-4569-9EDB-323E0402BFA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D2BE08-69DC-473D-8B47-60BFA9A5C235}" type="doc">
      <dgm:prSet loTypeId="urn:microsoft.com/office/officeart/2005/8/layout/l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B8BD7-590F-4BDD-B9CB-BD4532011732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DC12B1AC-37EB-422C-A0F2-EB462840B60A}" type="parTrans" cxnId="{7132BA2E-0218-4395-AFDA-252A2C2C4AB8}">
      <dgm:prSet/>
      <dgm:spPr/>
      <dgm:t>
        <a:bodyPr/>
        <a:lstStyle/>
        <a:p>
          <a:endParaRPr lang="ru-RU"/>
        </a:p>
      </dgm:t>
    </dgm:pt>
    <dgm:pt modelId="{3F551834-8BC4-4829-82DD-1878F8241F63}" type="sibTrans" cxnId="{7132BA2E-0218-4395-AFDA-252A2C2C4AB8}">
      <dgm:prSet/>
      <dgm:spPr/>
      <dgm:t>
        <a:bodyPr/>
        <a:lstStyle/>
        <a:p>
          <a:endParaRPr lang="ru-RU"/>
        </a:p>
      </dgm:t>
    </dgm:pt>
    <dgm:pt modelId="{0505D2FB-9EAA-4ABD-8E9A-E1765DCDA682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АП1 - ЭОИС</a:t>
          </a:r>
          <a:endParaRPr lang="ru-RU" b="1" dirty="0"/>
        </a:p>
      </dgm:t>
    </dgm:pt>
    <dgm:pt modelId="{037ADC18-5B39-4B98-965E-0B30E6BADB07}" type="parTrans" cxnId="{E456F68C-8FC6-4B70-BD63-874A9BB6B1AA}">
      <dgm:prSet/>
      <dgm:spPr/>
      <dgm:t>
        <a:bodyPr/>
        <a:lstStyle/>
        <a:p>
          <a:endParaRPr lang="ru-RU"/>
        </a:p>
      </dgm:t>
    </dgm:pt>
    <dgm:pt modelId="{D6737737-5561-4CE6-9C2F-4AC789509F68}" type="sibTrans" cxnId="{E456F68C-8FC6-4B70-BD63-874A9BB6B1AA}">
      <dgm:prSet/>
      <dgm:spPr/>
      <dgm:t>
        <a:bodyPr/>
        <a:lstStyle/>
        <a:p>
          <a:endParaRPr lang="ru-RU"/>
        </a:p>
      </dgm:t>
    </dgm:pt>
    <dgm:pt modelId="{7770316C-8BE4-4991-BE6C-FF0DA87C8B46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АП3 – кадры с первой и высшей квалификационной категорией</a:t>
          </a:r>
          <a:endParaRPr lang="ru-RU" b="1" dirty="0"/>
        </a:p>
      </dgm:t>
    </dgm:pt>
    <dgm:pt modelId="{FB7C2845-5B27-41B5-BEBB-9403771032B3}" type="parTrans" cxnId="{2D635D65-E88A-45E4-9E81-9638AC1B8ED4}">
      <dgm:prSet/>
      <dgm:spPr/>
      <dgm:t>
        <a:bodyPr/>
        <a:lstStyle/>
        <a:p>
          <a:endParaRPr lang="ru-RU"/>
        </a:p>
      </dgm:t>
    </dgm:pt>
    <dgm:pt modelId="{4CF6599E-DA81-4D64-B4D9-D55159581251}" type="sibTrans" cxnId="{2D635D65-E88A-45E4-9E81-9638AC1B8ED4}">
      <dgm:prSet/>
      <dgm:spPr/>
      <dgm:t>
        <a:bodyPr/>
        <a:lstStyle/>
        <a:p>
          <a:endParaRPr lang="ru-RU"/>
        </a:p>
      </dgm:t>
    </dgm:pt>
    <dgm:pt modelId="{E8531D30-AFD7-4B08-8775-3CC841C5621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Выход</a:t>
          </a:r>
          <a:endParaRPr lang="ru-RU" dirty="0"/>
        </a:p>
      </dgm:t>
    </dgm:pt>
    <dgm:pt modelId="{37882688-4E6E-4E13-B420-003B96CFE5CF}" type="parTrans" cxnId="{7A2DA353-1358-47DA-AF5A-6233BD489C69}">
      <dgm:prSet/>
      <dgm:spPr/>
      <dgm:t>
        <a:bodyPr/>
        <a:lstStyle/>
        <a:p>
          <a:endParaRPr lang="ru-RU"/>
        </a:p>
      </dgm:t>
    </dgm:pt>
    <dgm:pt modelId="{4AB62389-171E-40A9-84DF-136C9A1971E0}" type="sibTrans" cxnId="{7A2DA353-1358-47DA-AF5A-6233BD489C69}">
      <dgm:prSet/>
      <dgm:spPr/>
      <dgm:t>
        <a:bodyPr/>
        <a:lstStyle/>
        <a:p>
          <a:endParaRPr lang="ru-RU"/>
        </a:p>
      </dgm:t>
    </dgm:pt>
    <dgm:pt modelId="{7EE40595-01F4-4F5E-B77A-9D7897C1B6F9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АП2 – участие в ВПР</a:t>
          </a:r>
          <a:endParaRPr lang="ru-RU" b="1" dirty="0"/>
        </a:p>
      </dgm:t>
    </dgm:pt>
    <dgm:pt modelId="{DA4A674D-4D12-4291-84E9-38FBD5313CAD}" type="parTrans" cxnId="{C6DE86C8-56C3-4791-95E7-44747CCB57D8}">
      <dgm:prSet/>
      <dgm:spPr/>
      <dgm:t>
        <a:bodyPr/>
        <a:lstStyle/>
        <a:p>
          <a:endParaRPr lang="ru-RU"/>
        </a:p>
      </dgm:t>
    </dgm:pt>
    <dgm:pt modelId="{3BD340DA-2239-4AC1-82CB-4FF78CC156D3}" type="sibTrans" cxnId="{C6DE86C8-56C3-4791-95E7-44747CCB57D8}">
      <dgm:prSet/>
      <dgm:spPr/>
      <dgm:t>
        <a:bodyPr/>
        <a:lstStyle/>
        <a:p>
          <a:endParaRPr lang="ru-RU"/>
        </a:p>
      </dgm:t>
    </dgm:pt>
    <dgm:pt modelId="{BEE71663-4CD3-449F-B2DD-79416874BAB0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АП5 - доля выпускников, не набравших минимальное количество баллов на ГИА</a:t>
          </a:r>
          <a:endParaRPr lang="ru-RU" b="1" dirty="0"/>
        </a:p>
      </dgm:t>
    </dgm:pt>
    <dgm:pt modelId="{3DD172C1-77DB-46B6-8AAC-15A6A3005702}" type="parTrans" cxnId="{F2FDD798-D61B-4121-BEFE-D1EE44E15767}">
      <dgm:prSet/>
      <dgm:spPr/>
      <dgm:t>
        <a:bodyPr/>
        <a:lstStyle/>
        <a:p>
          <a:endParaRPr lang="ru-RU"/>
        </a:p>
      </dgm:t>
    </dgm:pt>
    <dgm:pt modelId="{D7B42DB1-04A9-48E8-B884-42DDC1F0B791}" type="sibTrans" cxnId="{F2FDD798-D61B-4121-BEFE-D1EE44E15767}">
      <dgm:prSet/>
      <dgm:spPr/>
      <dgm:t>
        <a:bodyPr/>
        <a:lstStyle/>
        <a:p>
          <a:endParaRPr lang="ru-RU"/>
        </a:p>
      </dgm:t>
    </dgm:pt>
    <dgm:pt modelId="{C44B6E98-18FC-483A-8AB9-D4A4E76F9D1F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/>
            <a:t>АП4 - кадры, прошедшие повышение квалификации</a:t>
          </a:r>
          <a:endParaRPr lang="ru-RU" b="1" dirty="0"/>
        </a:p>
      </dgm:t>
    </dgm:pt>
    <dgm:pt modelId="{98758045-EE14-452F-8B52-40A639671D81}" type="parTrans" cxnId="{72E5FC00-7B53-4D95-AA2A-7DA316ED9D7F}">
      <dgm:prSet/>
      <dgm:spPr/>
      <dgm:t>
        <a:bodyPr/>
        <a:lstStyle/>
        <a:p>
          <a:endParaRPr lang="ru-RU"/>
        </a:p>
      </dgm:t>
    </dgm:pt>
    <dgm:pt modelId="{96199AF1-2D4A-4B30-9D9D-FA973DF8C7DF}" type="sibTrans" cxnId="{72E5FC00-7B53-4D95-AA2A-7DA316ED9D7F}">
      <dgm:prSet/>
      <dgm:spPr/>
      <dgm:t>
        <a:bodyPr/>
        <a:lstStyle/>
        <a:p>
          <a:endParaRPr lang="ru-RU"/>
        </a:p>
      </dgm:t>
    </dgm:pt>
    <dgm:pt modelId="{D5B482E4-5FD2-455B-82D2-AADDCE0E884B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/>
            <a:t>АП6 – доля выпускников, получивших допуск к ГИА </a:t>
          </a:r>
          <a:endParaRPr lang="ru-RU" b="1" dirty="0"/>
        </a:p>
      </dgm:t>
    </dgm:pt>
    <dgm:pt modelId="{AC1F4060-2578-4DDA-AD90-9BA4D5D6A47A}" type="parTrans" cxnId="{0505E046-8F81-4F48-9E39-7AAEE998A952}">
      <dgm:prSet/>
      <dgm:spPr/>
      <dgm:t>
        <a:bodyPr/>
        <a:lstStyle/>
        <a:p>
          <a:endParaRPr lang="ru-RU"/>
        </a:p>
      </dgm:t>
    </dgm:pt>
    <dgm:pt modelId="{BC66ADE4-EE87-4ECF-AC43-C3962170B995}" type="sibTrans" cxnId="{0505E046-8F81-4F48-9E39-7AAEE998A952}">
      <dgm:prSet/>
      <dgm:spPr/>
      <dgm:t>
        <a:bodyPr/>
        <a:lstStyle/>
        <a:p>
          <a:endParaRPr lang="ru-RU"/>
        </a:p>
      </dgm:t>
    </dgm:pt>
    <dgm:pt modelId="{9CE8786F-C454-49EB-8C17-57188B72A45A}" type="pres">
      <dgm:prSet presAssocID="{9BD2BE08-69DC-473D-8B47-60BFA9A5C2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D283D-4AA2-47F7-8E1A-18D02BA75D2A}" type="pres">
      <dgm:prSet presAssocID="{01DB8BD7-590F-4BDD-B9CB-BD4532011732}" presName="vertFlow" presStyleCnt="0"/>
      <dgm:spPr/>
    </dgm:pt>
    <dgm:pt modelId="{6F5F7454-0B3E-4AF2-A4CA-DDD3A532A6FE}" type="pres">
      <dgm:prSet presAssocID="{01DB8BD7-590F-4BDD-B9CB-BD4532011732}" presName="header" presStyleLbl="node1" presStyleIdx="0" presStyleCnt="2" custLinFactNeighborX="813"/>
      <dgm:spPr/>
      <dgm:t>
        <a:bodyPr/>
        <a:lstStyle/>
        <a:p>
          <a:endParaRPr lang="ru-RU"/>
        </a:p>
      </dgm:t>
    </dgm:pt>
    <dgm:pt modelId="{EE28526C-A153-4337-9A83-927D4690F387}" type="pres">
      <dgm:prSet presAssocID="{037ADC18-5B39-4B98-965E-0B30E6BADB0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4CD658D-AC91-4B24-88BB-4B41D0FDDE9C}" type="pres">
      <dgm:prSet presAssocID="{0505D2FB-9EAA-4ABD-8E9A-E1765DCDA682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79ACC-402C-4418-B853-8DEF640556E0}" type="pres">
      <dgm:prSet presAssocID="{D6737737-5561-4CE6-9C2F-4AC789509F6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10339EE-9651-438D-9034-A13BB27575E6}" type="pres">
      <dgm:prSet presAssocID="{7770316C-8BE4-4991-BE6C-FF0DA87C8B46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09040-95AA-4590-89D1-367E5C12D83F}" type="pres">
      <dgm:prSet presAssocID="{4CF6599E-DA81-4D64-B4D9-D5515958125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014A3C9E-34E9-4733-96DA-BADF5A2791FA}" type="pres">
      <dgm:prSet presAssocID="{C44B6E98-18FC-483A-8AB9-D4A4E76F9D1F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704E0-7580-427C-8C38-F3614D54AD91}" type="pres">
      <dgm:prSet presAssocID="{01DB8BD7-590F-4BDD-B9CB-BD4532011732}" presName="hSp" presStyleCnt="0"/>
      <dgm:spPr/>
    </dgm:pt>
    <dgm:pt modelId="{FC6753B0-4732-4EA2-AE9D-9D2B836F1A19}" type="pres">
      <dgm:prSet presAssocID="{E8531D30-AFD7-4B08-8775-3CC841C56210}" presName="vertFlow" presStyleCnt="0"/>
      <dgm:spPr/>
    </dgm:pt>
    <dgm:pt modelId="{FF11D0EF-F62C-438B-A6A0-7619501FA312}" type="pres">
      <dgm:prSet presAssocID="{E8531D30-AFD7-4B08-8775-3CC841C56210}" presName="header" presStyleLbl="node1" presStyleIdx="1" presStyleCnt="2"/>
      <dgm:spPr/>
      <dgm:t>
        <a:bodyPr/>
        <a:lstStyle/>
        <a:p>
          <a:endParaRPr lang="ru-RU"/>
        </a:p>
      </dgm:t>
    </dgm:pt>
    <dgm:pt modelId="{6E197E04-B2C5-4DBB-8F74-18C28E679FC2}" type="pres">
      <dgm:prSet presAssocID="{DA4A674D-4D12-4291-84E9-38FBD5313CA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DC50557E-58E7-42D7-BE32-6B57787447AE}" type="pres">
      <dgm:prSet presAssocID="{7EE40595-01F4-4F5E-B77A-9D7897C1B6F9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AF724-FA47-468F-B799-0630681389C2}" type="pres">
      <dgm:prSet presAssocID="{3BD340DA-2239-4AC1-82CB-4FF78CC156D3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CAF1FCB-12CE-4BE3-9D19-E7DC599673D2}" type="pres">
      <dgm:prSet presAssocID="{BEE71663-4CD3-449F-B2DD-79416874BAB0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9523A-8A6D-471D-9356-BF47DA76B9A1}" type="pres">
      <dgm:prSet presAssocID="{D7B42DB1-04A9-48E8-B884-42DDC1F0B79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1E642177-DAC5-48A4-94B0-7DD4F3FFBA56}" type="pres">
      <dgm:prSet presAssocID="{D5B482E4-5FD2-455B-82D2-AADDCE0E884B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DD798-D61B-4121-BEFE-D1EE44E15767}" srcId="{E8531D30-AFD7-4B08-8775-3CC841C56210}" destId="{BEE71663-4CD3-449F-B2DD-79416874BAB0}" srcOrd="1" destOrd="0" parTransId="{3DD172C1-77DB-46B6-8AAC-15A6A3005702}" sibTransId="{D7B42DB1-04A9-48E8-B884-42DDC1F0B791}"/>
    <dgm:cxn modelId="{7132BA2E-0218-4395-AFDA-252A2C2C4AB8}" srcId="{9BD2BE08-69DC-473D-8B47-60BFA9A5C235}" destId="{01DB8BD7-590F-4BDD-B9CB-BD4532011732}" srcOrd="0" destOrd="0" parTransId="{DC12B1AC-37EB-422C-A0F2-EB462840B60A}" sibTransId="{3F551834-8BC4-4829-82DD-1878F8241F63}"/>
    <dgm:cxn modelId="{89F2277C-C7DF-4C42-B5B6-1C65FB6AC3BA}" type="presOf" srcId="{3BD340DA-2239-4AC1-82CB-4FF78CC156D3}" destId="{862AF724-FA47-468F-B799-0630681389C2}" srcOrd="0" destOrd="0" presId="urn:microsoft.com/office/officeart/2005/8/layout/lProcess1"/>
    <dgm:cxn modelId="{7A2AF639-E3B3-43D3-8BF3-D1FF7D201CEE}" type="presOf" srcId="{BEE71663-4CD3-449F-B2DD-79416874BAB0}" destId="{ACAF1FCB-12CE-4BE3-9D19-E7DC599673D2}" srcOrd="0" destOrd="0" presId="urn:microsoft.com/office/officeart/2005/8/layout/lProcess1"/>
    <dgm:cxn modelId="{FCBA1042-A31F-4674-A6AA-1246140A4A87}" type="presOf" srcId="{7EE40595-01F4-4F5E-B77A-9D7897C1B6F9}" destId="{DC50557E-58E7-42D7-BE32-6B57787447AE}" srcOrd="0" destOrd="0" presId="urn:microsoft.com/office/officeart/2005/8/layout/lProcess1"/>
    <dgm:cxn modelId="{C6DE86C8-56C3-4791-95E7-44747CCB57D8}" srcId="{E8531D30-AFD7-4B08-8775-3CC841C56210}" destId="{7EE40595-01F4-4F5E-B77A-9D7897C1B6F9}" srcOrd="0" destOrd="0" parTransId="{DA4A674D-4D12-4291-84E9-38FBD5313CAD}" sibTransId="{3BD340DA-2239-4AC1-82CB-4FF78CC156D3}"/>
    <dgm:cxn modelId="{D8A85FB7-C5AF-4637-A108-46842973B646}" type="presOf" srcId="{01DB8BD7-590F-4BDD-B9CB-BD4532011732}" destId="{6F5F7454-0B3E-4AF2-A4CA-DDD3A532A6FE}" srcOrd="0" destOrd="0" presId="urn:microsoft.com/office/officeart/2005/8/layout/lProcess1"/>
    <dgm:cxn modelId="{77AFF4ED-6891-4E34-B2B7-900197823D67}" type="presOf" srcId="{DA4A674D-4D12-4291-84E9-38FBD5313CAD}" destId="{6E197E04-B2C5-4DBB-8F74-18C28E679FC2}" srcOrd="0" destOrd="0" presId="urn:microsoft.com/office/officeart/2005/8/layout/lProcess1"/>
    <dgm:cxn modelId="{72E5FC00-7B53-4D95-AA2A-7DA316ED9D7F}" srcId="{01DB8BD7-590F-4BDD-B9CB-BD4532011732}" destId="{C44B6E98-18FC-483A-8AB9-D4A4E76F9D1F}" srcOrd="2" destOrd="0" parTransId="{98758045-EE14-452F-8B52-40A639671D81}" sibTransId="{96199AF1-2D4A-4B30-9D9D-FA973DF8C7DF}"/>
    <dgm:cxn modelId="{5E602776-0DAC-44C8-8B11-DE0B086731F8}" type="presOf" srcId="{C44B6E98-18FC-483A-8AB9-D4A4E76F9D1F}" destId="{014A3C9E-34E9-4733-96DA-BADF5A2791FA}" srcOrd="0" destOrd="0" presId="urn:microsoft.com/office/officeart/2005/8/layout/lProcess1"/>
    <dgm:cxn modelId="{78C99A5D-E23C-4E94-A951-DF7A677CECD8}" type="presOf" srcId="{037ADC18-5B39-4B98-965E-0B30E6BADB07}" destId="{EE28526C-A153-4337-9A83-927D4690F387}" srcOrd="0" destOrd="0" presId="urn:microsoft.com/office/officeart/2005/8/layout/lProcess1"/>
    <dgm:cxn modelId="{E456F68C-8FC6-4B70-BD63-874A9BB6B1AA}" srcId="{01DB8BD7-590F-4BDD-B9CB-BD4532011732}" destId="{0505D2FB-9EAA-4ABD-8E9A-E1765DCDA682}" srcOrd="0" destOrd="0" parTransId="{037ADC18-5B39-4B98-965E-0B30E6BADB07}" sibTransId="{D6737737-5561-4CE6-9C2F-4AC789509F68}"/>
    <dgm:cxn modelId="{DEF7154B-D504-4652-9DEB-1DC3636272CB}" type="presOf" srcId="{D5B482E4-5FD2-455B-82D2-AADDCE0E884B}" destId="{1E642177-DAC5-48A4-94B0-7DD4F3FFBA56}" srcOrd="0" destOrd="0" presId="urn:microsoft.com/office/officeart/2005/8/layout/lProcess1"/>
    <dgm:cxn modelId="{4199A560-419E-44FF-ADEE-EE424E56D6A1}" type="presOf" srcId="{9BD2BE08-69DC-473D-8B47-60BFA9A5C235}" destId="{9CE8786F-C454-49EB-8C17-57188B72A45A}" srcOrd="0" destOrd="0" presId="urn:microsoft.com/office/officeart/2005/8/layout/lProcess1"/>
    <dgm:cxn modelId="{6247DD1B-7611-4CA0-B012-33557FD721C3}" type="presOf" srcId="{7770316C-8BE4-4991-BE6C-FF0DA87C8B46}" destId="{010339EE-9651-438D-9034-A13BB27575E6}" srcOrd="0" destOrd="0" presId="urn:microsoft.com/office/officeart/2005/8/layout/lProcess1"/>
    <dgm:cxn modelId="{288F8C11-049D-4A1A-8DC1-D9F67702E648}" type="presOf" srcId="{D7B42DB1-04A9-48E8-B884-42DDC1F0B791}" destId="{69F9523A-8A6D-471D-9356-BF47DA76B9A1}" srcOrd="0" destOrd="0" presId="urn:microsoft.com/office/officeart/2005/8/layout/lProcess1"/>
    <dgm:cxn modelId="{0505E046-8F81-4F48-9E39-7AAEE998A952}" srcId="{E8531D30-AFD7-4B08-8775-3CC841C56210}" destId="{D5B482E4-5FD2-455B-82D2-AADDCE0E884B}" srcOrd="2" destOrd="0" parTransId="{AC1F4060-2578-4DDA-AD90-9BA4D5D6A47A}" sibTransId="{BC66ADE4-EE87-4ECF-AC43-C3962170B995}"/>
    <dgm:cxn modelId="{736E0A10-51B0-4117-8A37-B6E820B2A781}" type="presOf" srcId="{E8531D30-AFD7-4B08-8775-3CC841C56210}" destId="{FF11D0EF-F62C-438B-A6A0-7619501FA312}" srcOrd="0" destOrd="0" presId="urn:microsoft.com/office/officeart/2005/8/layout/lProcess1"/>
    <dgm:cxn modelId="{7A2DA353-1358-47DA-AF5A-6233BD489C69}" srcId="{9BD2BE08-69DC-473D-8B47-60BFA9A5C235}" destId="{E8531D30-AFD7-4B08-8775-3CC841C56210}" srcOrd="1" destOrd="0" parTransId="{37882688-4E6E-4E13-B420-003B96CFE5CF}" sibTransId="{4AB62389-171E-40A9-84DF-136C9A1971E0}"/>
    <dgm:cxn modelId="{EDC36311-AB23-4EC5-B6E6-ABEAE05F1B19}" type="presOf" srcId="{4CF6599E-DA81-4D64-B4D9-D55159581251}" destId="{A8309040-95AA-4590-89D1-367E5C12D83F}" srcOrd="0" destOrd="0" presId="urn:microsoft.com/office/officeart/2005/8/layout/lProcess1"/>
    <dgm:cxn modelId="{2D635D65-E88A-45E4-9E81-9638AC1B8ED4}" srcId="{01DB8BD7-590F-4BDD-B9CB-BD4532011732}" destId="{7770316C-8BE4-4991-BE6C-FF0DA87C8B46}" srcOrd="1" destOrd="0" parTransId="{FB7C2845-5B27-41B5-BEBB-9403771032B3}" sibTransId="{4CF6599E-DA81-4D64-B4D9-D55159581251}"/>
    <dgm:cxn modelId="{372039A3-1103-4B1C-B702-32672FD4F80D}" type="presOf" srcId="{0505D2FB-9EAA-4ABD-8E9A-E1765DCDA682}" destId="{24CD658D-AC91-4B24-88BB-4B41D0FDDE9C}" srcOrd="0" destOrd="0" presId="urn:microsoft.com/office/officeart/2005/8/layout/lProcess1"/>
    <dgm:cxn modelId="{5941CF5A-D52F-4327-8185-A795E0F09F30}" type="presOf" srcId="{D6737737-5561-4CE6-9C2F-4AC789509F68}" destId="{30D79ACC-402C-4418-B853-8DEF640556E0}" srcOrd="0" destOrd="0" presId="urn:microsoft.com/office/officeart/2005/8/layout/lProcess1"/>
    <dgm:cxn modelId="{E6A0F595-8A5D-4EEE-99AA-8AB45DB3FB7E}" type="presParOf" srcId="{9CE8786F-C454-49EB-8C17-57188B72A45A}" destId="{B37D283D-4AA2-47F7-8E1A-18D02BA75D2A}" srcOrd="0" destOrd="0" presId="urn:microsoft.com/office/officeart/2005/8/layout/lProcess1"/>
    <dgm:cxn modelId="{A4540008-35E1-4366-8EA0-6B8E10E0D9EA}" type="presParOf" srcId="{B37D283D-4AA2-47F7-8E1A-18D02BA75D2A}" destId="{6F5F7454-0B3E-4AF2-A4CA-DDD3A532A6FE}" srcOrd="0" destOrd="0" presId="urn:microsoft.com/office/officeart/2005/8/layout/lProcess1"/>
    <dgm:cxn modelId="{22132F63-7F3B-4842-8791-C9C7BD96BCEE}" type="presParOf" srcId="{B37D283D-4AA2-47F7-8E1A-18D02BA75D2A}" destId="{EE28526C-A153-4337-9A83-927D4690F387}" srcOrd="1" destOrd="0" presId="urn:microsoft.com/office/officeart/2005/8/layout/lProcess1"/>
    <dgm:cxn modelId="{498AF6B0-99D4-410A-9823-588B0C7F00B5}" type="presParOf" srcId="{B37D283D-4AA2-47F7-8E1A-18D02BA75D2A}" destId="{24CD658D-AC91-4B24-88BB-4B41D0FDDE9C}" srcOrd="2" destOrd="0" presId="urn:microsoft.com/office/officeart/2005/8/layout/lProcess1"/>
    <dgm:cxn modelId="{F623CCCD-A562-4ECF-A4C6-10FCB3B7E0E8}" type="presParOf" srcId="{B37D283D-4AA2-47F7-8E1A-18D02BA75D2A}" destId="{30D79ACC-402C-4418-B853-8DEF640556E0}" srcOrd="3" destOrd="0" presId="urn:microsoft.com/office/officeart/2005/8/layout/lProcess1"/>
    <dgm:cxn modelId="{2FCBF265-A0A2-4CE2-85B3-7DBC9D5C532B}" type="presParOf" srcId="{B37D283D-4AA2-47F7-8E1A-18D02BA75D2A}" destId="{010339EE-9651-438D-9034-A13BB27575E6}" srcOrd="4" destOrd="0" presId="urn:microsoft.com/office/officeart/2005/8/layout/lProcess1"/>
    <dgm:cxn modelId="{BB352565-7CD5-433E-B97E-0715E4784A0C}" type="presParOf" srcId="{B37D283D-4AA2-47F7-8E1A-18D02BA75D2A}" destId="{A8309040-95AA-4590-89D1-367E5C12D83F}" srcOrd="5" destOrd="0" presId="urn:microsoft.com/office/officeart/2005/8/layout/lProcess1"/>
    <dgm:cxn modelId="{C22640FD-AB12-41DD-98C1-8695B9E3CA41}" type="presParOf" srcId="{B37D283D-4AA2-47F7-8E1A-18D02BA75D2A}" destId="{014A3C9E-34E9-4733-96DA-BADF5A2791FA}" srcOrd="6" destOrd="0" presId="urn:microsoft.com/office/officeart/2005/8/layout/lProcess1"/>
    <dgm:cxn modelId="{03FCA4A9-05B2-424B-9A42-3E405B2D2EFE}" type="presParOf" srcId="{9CE8786F-C454-49EB-8C17-57188B72A45A}" destId="{6AD704E0-7580-427C-8C38-F3614D54AD91}" srcOrd="1" destOrd="0" presId="urn:microsoft.com/office/officeart/2005/8/layout/lProcess1"/>
    <dgm:cxn modelId="{2D7F4D28-BF6C-478D-868C-D1E0DA6605A9}" type="presParOf" srcId="{9CE8786F-C454-49EB-8C17-57188B72A45A}" destId="{FC6753B0-4732-4EA2-AE9D-9D2B836F1A19}" srcOrd="2" destOrd="0" presId="urn:microsoft.com/office/officeart/2005/8/layout/lProcess1"/>
    <dgm:cxn modelId="{5B0D548E-E68B-4842-A5E5-2A4709FC496C}" type="presParOf" srcId="{FC6753B0-4732-4EA2-AE9D-9D2B836F1A19}" destId="{FF11D0EF-F62C-438B-A6A0-7619501FA312}" srcOrd="0" destOrd="0" presId="urn:microsoft.com/office/officeart/2005/8/layout/lProcess1"/>
    <dgm:cxn modelId="{5923EA0E-04B6-495A-8E83-7BA89389B273}" type="presParOf" srcId="{FC6753B0-4732-4EA2-AE9D-9D2B836F1A19}" destId="{6E197E04-B2C5-4DBB-8F74-18C28E679FC2}" srcOrd="1" destOrd="0" presId="urn:microsoft.com/office/officeart/2005/8/layout/lProcess1"/>
    <dgm:cxn modelId="{5134BE00-ACD0-4E84-B8FE-87B5077EA377}" type="presParOf" srcId="{FC6753B0-4732-4EA2-AE9D-9D2B836F1A19}" destId="{DC50557E-58E7-42D7-BE32-6B57787447AE}" srcOrd="2" destOrd="0" presId="urn:microsoft.com/office/officeart/2005/8/layout/lProcess1"/>
    <dgm:cxn modelId="{B3F237E8-CA88-461C-B6B0-C1195BC8814E}" type="presParOf" srcId="{FC6753B0-4732-4EA2-AE9D-9D2B836F1A19}" destId="{862AF724-FA47-468F-B799-0630681389C2}" srcOrd="3" destOrd="0" presId="urn:microsoft.com/office/officeart/2005/8/layout/lProcess1"/>
    <dgm:cxn modelId="{92408C2C-D8E9-4F9A-A9A5-E2922A2F32A7}" type="presParOf" srcId="{FC6753B0-4732-4EA2-AE9D-9D2B836F1A19}" destId="{ACAF1FCB-12CE-4BE3-9D19-E7DC599673D2}" srcOrd="4" destOrd="0" presId="urn:microsoft.com/office/officeart/2005/8/layout/lProcess1"/>
    <dgm:cxn modelId="{764EC81A-2089-4002-B412-3903D92BFFF7}" type="presParOf" srcId="{FC6753B0-4732-4EA2-AE9D-9D2B836F1A19}" destId="{69F9523A-8A6D-471D-9356-BF47DA76B9A1}" srcOrd="5" destOrd="0" presId="urn:microsoft.com/office/officeart/2005/8/layout/lProcess1"/>
    <dgm:cxn modelId="{1D86D6FB-3362-4DBB-BB9C-29C30715E22A}" type="presParOf" srcId="{FC6753B0-4732-4EA2-AE9D-9D2B836F1A19}" destId="{1E642177-DAC5-48A4-94B0-7DD4F3FFBA5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98EA09-45CD-4C57-8864-E21C23800C6A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31E39-290D-43FE-B611-4C8CA9850BA4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По каждому показателю</a:t>
          </a:r>
          <a:endParaRPr lang="ru-RU" sz="2000" b="1" dirty="0">
            <a:solidFill>
              <a:schemeClr val="bg1"/>
            </a:solidFill>
          </a:endParaRPr>
        </a:p>
      </dgm:t>
    </dgm:pt>
    <dgm:pt modelId="{798F4B68-A49C-492A-BD8F-ACE0BCC98DD5}" type="parTrans" cxnId="{E47A4C54-B370-4C54-BB62-70ACB5332447}">
      <dgm:prSet/>
      <dgm:spPr/>
      <dgm:t>
        <a:bodyPr/>
        <a:lstStyle/>
        <a:p>
          <a:endParaRPr lang="ru-RU"/>
        </a:p>
      </dgm:t>
    </dgm:pt>
    <dgm:pt modelId="{DC30004A-5C41-4ACE-918C-9C05A9FFC2DB}" type="sibTrans" cxnId="{E47A4C54-B370-4C54-BB62-70ACB5332447}">
      <dgm:prSet/>
      <dgm:spPr/>
      <dgm:t>
        <a:bodyPr/>
        <a:lstStyle/>
        <a:p>
          <a:endParaRPr lang="ru-RU"/>
        </a:p>
      </dgm:t>
    </dgm:pt>
    <dgm:pt modelId="{4A418232-EEA7-4CBB-A6C2-1BE49AA3A570}">
      <dgm:prSet phldrT="[Текст]" custT="1"/>
      <dgm:spPr>
        <a:solidFill>
          <a:srgbClr val="8CA3D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Образовательные организации</a:t>
          </a:r>
          <a:endParaRPr lang="ru-RU" sz="1600" b="1" dirty="0">
            <a:solidFill>
              <a:schemeClr val="bg1"/>
            </a:solidFill>
          </a:endParaRPr>
        </a:p>
      </dgm:t>
    </dgm:pt>
    <dgm:pt modelId="{6C2AAB07-9BEF-4739-A9F0-B92F2EB3D10B}" type="parTrans" cxnId="{C31EEBCB-EFF2-42A0-B784-A9043FBED118}">
      <dgm:prSet/>
      <dgm:spPr/>
      <dgm:t>
        <a:bodyPr/>
        <a:lstStyle/>
        <a:p>
          <a:endParaRPr lang="ru-RU"/>
        </a:p>
      </dgm:t>
    </dgm:pt>
    <dgm:pt modelId="{4D65C365-2458-42FA-88B0-68E175CA9074}" type="sibTrans" cxnId="{C31EEBCB-EFF2-42A0-B784-A9043FBED118}">
      <dgm:prSet/>
      <dgm:spPr/>
      <dgm:t>
        <a:bodyPr/>
        <a:lstStyle/>
        <a:p>
          <a:endParaRPr lang="ru-RU"/>
        </a:p>
      </dgm:t>
    </dgm:pt>
    <dgm:pt modelId="{5DAF3754-B194-4ABA-BC2F-5A4B5D162FB2}">
      <dgm:prSet phldrT="[Текст]" custT="1"/>
      <dgm:spPr>
        <a:solidFill>
          <a:srgbClr val="8CA3D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Образовательные программ</a:t>
          </a:r>
          <a:r>
            <a:rPr lang="ru-RU" sz="1700" b="1" dirty="0" smtClean="0">
              <a:solidFill>
                <a:schemeClr val="bg1"/>
              </a:solidFill>
            </a:rPr>
            <a:t>ы</a:t>
          </a:r>
          <a:endParaRPr lang="ru-RU" sz="1700" b="1" dirty="0">
            <a:solidFill>
              <a:schemeClr val="bg1"/>
            </a:solidFill>
          </a:endParaRPr>
        </a:p>
      </dgm:t>
    </dgm:pt>
    <dgm:pt modelId="{CFF4E277-B219-4640-9E58-FCFB5F34D7AE}" type="parTrans" cxnId="{BEBBED44-E8E7-407C-A3CB-EFE94EED63C8}">
      <dgm:prSet/>
      <dgm:spPr/>
      <dgm:t>
        <a:bodyPr/>
        <a:lstStyle/>
        <a:p>
          <a:endParaRPr lang="ru-RU"/>
        </a:p>
      </dgm:t>
    </dgm:pt>
    <dgm:pt modelId="{A76FB68F-03F4-48B5-9F94-FE816745A1A0}" type="sibTrans" cxnId="{BEBBED44-E8E7-407C-A3CB-EFE94EED63C8}">
      <dgm:prSet/>
      <dgm:spPr/>
      <dgm:t>
        <a:bodyPr/>
        <a:lstStyle/>
        <a:p>
          <a:endParaRPr lang="ru-RU"/>
        </a:p>
      </dgm:t>
    </dgm:pt>
    <dgm:pt modelId="{14F40C1A-CAC9-4ADE-84BC-7D20C0EE1BAC}">
      <dgm:prSet phldrT="[Текст]" custT="1"/>
      <dgm:spPr>
        <a:solidFill>
          <a:srgbClr val="8CA3D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Регионы</a:t>
          </a:r>
          <a:endParaRPr lang="ru-RU" sz="1600" b="1" dirty="0">
            <a:solidFill>
              <a:schemeClr val="bg1"/>
            </a:solidFill>
          </a:endParaRPr>
        </a:p>
      </dgm:t>
    </dgm:pt>
    <dgm:pt modelId="{ED150AF9-0923-4D50-B801-A9BB915EF129}" type="parTrans" cxnId="{DF4145DD-EBD0-4D6A-A953-3D66A108BA43}">
      <dgm:prSet/>
      <dgm:spPr/>
      <dgm:t>
        <a:bodyPr/>
        <a:lstStyle/>
        <a:p>
          <a:endParaRPr lang="ru-RU"/>
        </a:p>
      </dgm:t>
    </dgm:pt>
    <dgm:pt modelId="{48FCF7F4-2230-4C75-8BE3-FC9D9F84686C}" type="sibTrans" cxnId="{DF4145DD-EBD0-4D6A-A953-3D66A108BA43}">
      <dgm:prSet/>
      <dgm:spPr/>
      <dgm:t>
        <a:bodyPr/>
        <a:lstStyle/>
        <a:p>
          <a:endParaRPr lang="ru-RU"/>
        </a:p>
      </dgm:t>
    </dgm:pt>
    <dgm:pt modelId="{4C757FC3-D268-4030-B668-070A7C63CA14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По пороговому значению</a:t>
          </a:r>
          <a:endParaRPr lang="ru-RU" sz="2000" b="1" dirty="0">
            <a:solidFill>
              <a:schemeClr val="bg1"/>
            </a:solidFill>
          </a:endParaRPr>
        </a:p>
      </dgm:t>
    </dgm:pt>
    <dgm:pt modelId="{E5C03CA3-B401-4C9A-A975-D854821D444A}" type="parTrans" cxnId="{99C98326-4734-4FEC-9E8A-52065F5D1AB8}">
      <dgm:prSet/>
      <dgm:spPr/>
      <dgm:t>
        <a:bodyPr/>
        <a:lstStyle/>
        <a:p>
          <a:endParaRPr lang="ru-RU"/>
        </a:p>
      </dgm:t>
    </dgm:pt>
    <dgm:pt modelId="{DC3C0BC5-F4D1-48B5-AFDF-CB1065D57022}" type="sibTrans" cxnId="{99C98326-4734-4FEC-9E8A-52065F5D1AB8}">
      <dgm:prSet/>
      <dgm:spPr/>
      <dgm:t>
        <a:bodyPr/>
        <a:lstStyle/>
        <a:p>
          <a:endParaRPr lang="ru-RU"/>
        </a:p>
      </dgm:t>
    </dgm:pt>
    <dgm:pt modelId="{A9485F86-75FC-4C1F-94B6-8E6A1AD6B5B5}">
      <dgm:prSet phldrT="[Текст]" custT="1"/>
      <dgm:spPr>
        <a:solidFill>
          <a:srgbClr val="8CA3D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Город/село</a:t>
          </a:r>
          <a:endParaRPr lang="ru-RU" sz="1600" b="1" dirty="0">
            <a:solidFill>
              <a:schemeClr val="bg1"/>
            </a:solidFill>
          </a:endParaRPr>
        </a:p>
      </dgm:t>
    </dgm:pt>
    <dgm:pt modelId="{6B4CFEB5-5CF5-4ABC-9E06-FC383BC82D82}" type="parTrans" cxnId="{C802E617-002C-449B-8703-678BC6C17621}">
      <dgm:prSet/>
      <dgm:spPr/>
      <dgm:t>
        <a:bodyPr/>
        <a:lstStyle/>
        <a:p>
          <a:endParaRPr lang="ru-RU"/>
        </a:p>
      </dgm:t>
    </dgm:pt>
    <dgm:pt modelId="{A603AD90-73D4-4510-A165-906CCE318C3A}" type="sibTrans" cxnId="{C802E617-002C-449B-8703-678BC6C17621}">
      <dgm:prSet/>
      <dgm:spPr/>
      <dgm:t>
        <a:bodyPr/>
        <a:lstStyle/>
        <a:p>
          <a:endParaRPr lang="ru-RU"/>
        </a:p>
      </dgm:t>
    </dgm:pt>
    <dgm:pt modelId="{E7D5CCE9-85BC-449D-A32A-98C6ADA36CFB}" type="pres">
      <dgm:prSet presAssocID="{AB98EA09-45CD-4C57-8864-E21C23800C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5BC9A0-8A47-4BF6-A7DF-3815D0B3E7B3}" type="pres">
      <dgm:prSet presAssocID="{48831E39-290D-43FE-B611-4C8CA9850BA4}" presName="hierRoot1" presStyleCnt="0">
        <dgm:presLayoutVars>
          <dgm:hierBranch val="init"/>
        </dgm:presLayoutVars>
      </dgm:prSet>
      <dgm:spPr/>
    </dgm:pt>
    <dgm:pt modelId="{9D7587C2-E6FF-4272-9C48-37648F7CD298}" type="pres">
      <dgm:prSet presAssocID="{48831E39-290D-43FE-B611-4C8CA9850BA4}" presName="rootComposite1" presStyleCnt="0"/>
      <dgm:spPr/>
    </dgm:pt>
    <dgm:pt modelId="{C215A4EB-676B-4568-B75B-206CC05DD369}" type="pres">
      <dgm:prSet presAssocID="{48831E39-290D-43FE-B611-4C8CA9850BA4}" presName="rootText1" presStyleLbl="node0" presStyleIdx="0" presStyleCnt="2" custLinFactNeighborX="14982" custLinFactNeighborY="474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3928FB-1847-4EC2-BBD2-E2B823BC3EE5}" type="pres">
      <dgm:prSet presAssocID="{48831E39-290D-43FE-B611-4C8CA9850BA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B12156-3A17-47B0-B20D-B13EBB7D7B7F}" type="pres">
      <dgm:prSet presAssocID="{48831E39-290D-43FE-B611-4C8CA9850BA4}" presName="hierChild2" presStyleCnt="0"/>
      <dgm:spPr/>
    </dgm:pt>
    <dgm:pt modelId="{00747114-025D-4716-A570-F1D080CF8057}" type="pres">
      <dgm:prSet presAssocID="{48831E39-290D-43FE-B611-4C8CA9850BA4}" presName="hierChild3" presStyleCnt="0"/>
      <dgm:spPr/>
    </dgm:pt>
    <dgm:pt modelId="{8D96EDFE-6013-4D88-BAC1-09AD22494571}" type="pres">
      <dgm:prSet presAssocID="{4C757FC3-D268-4030-B668-070A7C63CA14}" presName="hierRoot1" presStyleCnt="0">
        <dgm:presLayoutVars>
          <dgm:hierBranch val="init"/>
        </dgm:presLayoutVars>
      </dgm:prSet>
      <dgm:spPr/>
    </dgm:pt>
    <dgm:pt modelId="{CC5ADAB0-F121-48F5-B20E-CE602A7C2CAE}" type="pres">
      <dgm:prSet presAssocID="{4C757FC3-D268-4030-B668-070A7C63CA14}" presName="rootComposite1" presStyleCnt="0"/>
      <dgm:spPr/>
    </dgm:pt>
    <dgm:pt modelId="{2AC99F43-CE95-47A8-8099-D651E5D78415}" type="pres">
      <dgm:prSet presAssocID="{4C757FC3-D268-4030-B668-070A7C63CA14}" presName="rootText1" presStyleLbl="node0" presStyleIdx="1" presStyleCnt="2" custLinFactNeighborX="15369" custLinFactNeighborY="59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C21788-D08C-4393-B85A-DF2826848534}" type="pres">
      <dgm:prSet presAssocID="{4C757FC3-D268-4030-B668-070A7C63CA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41E5BA-4225-4743-86A9-F77832B2AFF5}" type="pres">
      <dgm:prSet presAssocID="{4C757FC3-D268-4030-B668-070A7C63CA14}" presName="hierChild2" presStyleCnt="0"/>
      <dgm:spPr/>
    </dgm:pt>
    <dgm:pt modelId="{F6AF350A-44BB-40BF-8D22-1055D3A4F15F}" type="pres">
      <dgm:prSet presAssocID="{6C2AAB07-9BEF-4739-A9F0-B92F2EB3D10B}" presName="Name64" presStyleLbl="parChTrans1D2" presStyleIdx="0" presStyleCnt="4"/>
      <dgm:spPr/>
      <dgm:t>
        <a:bodyPr/>
        <a:lstStyle/>
        <a:p>
          <a:endParaRPr lang="ru-RU"/>
        </a:p>
      </dgm:t>
    </dgm:pt>
    <dgm:pt modelId="{1325E7DD-5E75-4474-B7E0-A4C569FB6CEA}" type="pres">
      <dgm:prSet presAssocID="{4A418232-EEA7-4CBB-A6C2-1BE49AA3A570}" presName="hierRoot2" presStyleCnt="0">
        <dgm:presLayoutVars>
          <dgm:hierBranch val="init"/>
        </dgm:presLayoutVars>
      </dgm:prSet>
      <dgm:spPr/>
    </dgm:pt>
    <dgm:pt modelId="{086C9C9F-3C28-4E8B-9E43-011140159017}" type="pres">
      <dgm:prSet presAssocID="{4A418232-EEA7-4CBB-A6C2-1BE49AA3A570}" presName="rootComposite" presStyleCnt="0"/>
      <dgm:spPr/>
    </dgm:pt>
    <dgm:pt modelId="{79EC265B-2CA5-4511-B553-039E941A6349}" type="pres">
      <dgm:prSet presAssocID="{4A418232-EEA7-4CBB-A6C2-1BE49AA3A57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43874-A609-4D84-9302-C3D1547296BF}" type="pres">
      <dgm:prSet presAssocID="{4A418232-EEA7-4CBB-A6C2-1BE49AA3A570}" presName="rootConnector" presStyleLbl="node2" presStyleIdx="0" presStyleCnt="4"/>
      <dgm:spPr/>
      <dgm:t>
        <a:bodyPr/>
        <a:lstStyle/>
        <a:p>
          <a:endParaRPr lang="ru-RU"/>
        </a:p>
      </dgm:t>
    </dgm:pt>
    <dgm:pt modelId="{2DA0FC59-204B-47C6-ACD8-844FA0D073E5}" type="pres">
      <dgm:prSet presAssocID="{4A418232-EEA7-4CBB-A6C2-1BE49AA3A570}" presName="hierChild4" presStyleCnt="0"/>
      <dgm:spPr/>
    </dgm:pt>
    <dgm:pt modelId="{9401AB96-2EA5-418A-8399-5E04FFB16910}" type="pres">
      <dgm:prSet presAssocID="{4A418232-EEA7-4CBB-A6C2-1BE49AA3A570}" presName="hierChild5" presStyleCnt="0"/>
      <dgm:spPr/>
    </dgm:pt>
    <dgm:pt modelId="{A1534742-F0E8-4859-B401-2DC177F21A4C}" type="pres">
      <dgm:prSet presAssocID="{CFF4E277-B219-4640-9E58-FCFB5F34D7AE}" presName="Name64" presStyleLbl="parChTrans1D2" presStyleIdx="1" presStyleCnt="4"/>
      <dgm:spPr/>
      <dgm:t>
        <a:bodyPr/>
        <a:lstStyle/>
        <a:p>
          <a:endParaRPr lang="ru-RU"/>
        </a:p>
      </dgm:t>
    </dgm:pt>
    <dgm:pt modelId="{6A60EDAC-2E04-47D0-ACAD-90484AC01725}" type="pres">
      <dgm:prSet presAssocID="{5DAF3754-B194-4ABA-BC2F-5A4B5D162FB2}" presName="hierRoot2" presStyleCnt="0">
        <dgm:presLayoutVars>
          <dgm:hierBranch val="init"/>
        </dgm:presLayoutVars>
      </dgm:prSet>
      <dgm:spPr/>
    </dgm:pt>
    <dgm:pt modelId="{64CB37DD-248E-4D0E-8E28-C641557BEE49}" type="pres">
      <dgm:prSet presAssocID="{5DAF3754-B194-4ABA-BC2F-5A4B5D162FB2}" presName="rootComposite" presStyleCnt="0"/>
      <dgm:spPr/>
    </dgm:pt>
    <dgm:pt modelId="{AD9D7D04-BEDA-4AAD-AFAC-9088F0CF8728}" type="pres">
      <dgm:prSet presAssocID="{5DAF3754-B194-4ABA-BC2F-5A4B5D162FB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4640DC-DEE5-4AC3-996A-0277BD3D012C}" type="pres">
      <dgm:prSet presAssocID="{5DAF3754-B194-4ABA-BC2F-5A4B5D162FB2}" presName="rootConnector" presStyleLbl="node2" presStyleIdx="1" presStyleCnt="4"/>
      <dgm:spPr/>
      <dgm:t>
        <a:bodyPr/>
        <a:lstStyle/>
        <a:p>
          <a:endParaRPr lang="ru-RU"/>
        </a:p>
      </dgm:t>
    </dgm:pt>
    <dgm:pt modelId="{24A00976-0B27-4E49-92DE-07D0413523B6}" type="pres">
      <dgm:prSet presAssocID="{5DAF3754-B194-4ABA-BC2F-5A4B5D162FB2}" presName="hierChild4" presStyleCnt="0"/>
      <dgm:spPr/>
    </dgm:pt>
    <dgm:pt modelId="{8E467E5E-CA93-4D38-87D1-915F6538CC1F}" type="pres">
      <dgm:prSet presAssocID="{5DAF3754-B194-4ABA-BC2F-5A4B5D162FB2}" presName="hierChild5" presStyleCnt="0"/>
      <dgm:spPr/>
    </dgm:pt>
    <dgm:pt modelId="{A6B00F3B-FE0C-4984-B0A8-8F0D77E80A64}" type="pres">
      <dgm:prSet presAssocID="{ED150AF9-0923-4D50-B801-A9BB915EF129}" presName="Name64" presStyleLbl="parChTrans1D2" presStyleIdx="2" presStyleCnt="4"/>
      <dgm:spPr/>
      <dgm:t>
        <a:bodyPr/>
        <a:lstStyle/>
        <a:p>
          <a:endParaRPr lang="ru-RU"/>
        </a:p>
      </dgm:t>
    </dgm:pt>
    <dgm:pt modelId="{87B9386C-673D-4364-8528-E0164C22EFC0}" type="pres">
      <dgm:prSet presAssocID="{14F40C1A-CAC9-4ADE-84BC-7D20C0EE1BAC}" presName="hierRoot2" presStyleCnt="0">
        <dgm:presLayoutVars>
          <dgm:hierBranch val="init"/>
        </dgm:presLayoutVars>
      </dgm:prSet>
      <dgm:spPr/>
    </dgm:pt>
    <dgm:pt modelId="{A64FB9C3-AE38-4844-9266-67D5A9ED0365}" type="pres">
      <dgm:prSet presAssocID="{14F40C1A-CAC9-4ADE-84BC-7D20C0EE1BAC}" presName="rootComposite" presStyleCnt="0"/>
      <dgm:spPr/>
    </dgm:pt>
    <dgm:pt modelId="{7BDE0F8C-F60A-46C6-9AB2-CE3C70C43921}" type="pres">
      <dgm:prSet presAssocID="{14F40C1A-CAC9-4ADE-84BC-7D20C0EE1BA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FC1DD-7636-4888-8BC0-D30234EDAA69}" type="pres">
      <dgm:prSet presAssocID="{14F40C1A-CAC9-4ADE-84BC-7D20C0EE1BAC}" presName="rootConnector" presStyleLbl="node2" presStyleIdx="2" presStyleCnt="4"/>
      <dgm:spPr/>
      <dgm:t>
        <a:bodyPr/>
        <a:lstStyle/>
        <a:p>
          <a:endParaRPr lang="ru-RU"/>
        </a:p>
      </dgm:t>
    </dgm:pt>
    <dgm:pt modelId="{C0EA783D-24BB-4B30-A743-EF35B9BA06CF}" type="pres">
      <dgm:prSet presAssocID="{14F40C1A-CAC9-4ADE-84BC-7D20C0EE1BAC}" presName="hierChild4" presStyleCnt="0"/>
      <dgm:spPr/>
    </dgm:pt>
    <dgm:pt modelId="{DE19D55F-AE7B-4940-A7CC-48935DCFEE5F}" type="pres">
      <dgm:prSet presAssocID="{14F40C1A-CAC9-4ADE-84BC-7D20C0EE1BAC}" presName="hierChild5" presStyleCnt="0"/>
      <dgm:spPr/>
    </dgm:pt>
    <dgm:pt modelId="{EE2B38DB-AD69-43DA-A20A-99731AC9758E}" type="pres">
      <dgm:prSet presAssocID="{6B4CFEB5-5CF5-4ABC-9E06-FC383BC82D82}" presName="Name64" presStyleLbl="parChTrans1D2" presStyleIdx="3" presStyleCnt="4"/>
      <dgm:spPr/>
      <dgm:t>
        <a:bodyPr/>
        <a:lstStyle/>
        <a:p>
          <a:endParaRPr lang="ru-RU"/>
        </a:p>
      </dgm:t>
    </dgm:pt>
    <dgm:pt modelId="{D9DE2909-08A2-4B3C-85C0-4313A089661C}" type="pres">
      <dgm:prSet presAssocID="{A9485F86-75FC-4C1F-94B6-8E6A1AD6B5B5}" presName="hierRoot2" presStyleCnt="0">
        <dgm:presLayoutVars>
          <dgm:hierBranch val="init"/>
        </dgm:presLayoutVars>
      </dgm:prSet>
      <dgm:spPr/>
    </dgm:pt>
    <dgm:pt modelId="{4F2FF578-DB43-49EA-B252-B9B7C310729D}" type="pres">
      <dgm:prSet presAssocID="{A9485F86-75FC-4C1F-94B6-8E6A1AD6B5B5}" presName="rootComposite" presStyleCnt="0"/>
      <dgm:spPr/>
    </dgm:pt>
    <dgm:pt modelId="{2A3DB986-266E-4815-BC42-0134F7E908B5}" type="pres">
      <dgm:prSet presAssocID="{A9485F86-75FC-4C1F-94B6-8E6A1AD6B5B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AB7003-B209-4154-93C2-88BDE93A5B78}" type="pres">
      <dgm:prSet presAssocID="{A9485F86-75FC-4C1F-94B6-8E6A1AD6B5B5}" presName="rootConnector" presStyleLbl="node2" presStyleIdx="3" presStyleCnt="4"/>
      <dgm:spPr/>
      <dgm:t>
        <a:bodyPr/>
        <a:lstStyle/>
        <a:p>
          <a:endParaRPr lang="ru-RU"/>
        </a:p>
      </dgm:t>
    </dgm:pt>
    <dgm:pt modelId="{5C200F26-8796-4326-B2E1-50EF7CEFCADD}" type="pres">
      <dgm:prSet presAssocID="{A9485F86-75FC-4C1F-94B6-8E6A1AD6B5B5}" presName="hierChild4" presStyleCnt="0"/>
      <dgm:spPr/>
    </dgm:pt>
    <dgm:pt modelId="{6388B60F-1F23-4A84-B10C-C5C1AF01471E}" type="pres">
      <dgm:prSet presAssocID="{A9485F86-75FC-4C1F-94B6-8E6A1AD6B5B5}" presName="hierChild5" presStyleCnt="0"/>
      <dgm:spPr/>
    </dgm:pt>
    <dgm:pt modelId="{3A9296E9-7D8A-4797-B012-CF67CF4EFBDF}" type="pres">
      <dgm:prSet presAssocID="{4C757FC3-D268-4030-B668-070A7C63CA14}" presName="hierChild3" presStyleCnt="0"/>
      <dgm:spPr/>
    </dgm:pt>
  </dgm:ptLst>
  <dgm:cxnLst>
    <dgm:cxn modelId="{D2CD07FC-BE96-4140-81BE-E7B43FF50084}" type="presOf" srcId="{AB98EA09-45CD-4C57-8864-E21C23800C6A}" destId="{E7D5CCE9-85BC-449D-A32A-98C6ADA36CFB}" srcOrd="0" destOrd="0" presId="urn:microsoft.com/office/officeart/2009/3/layout/HorizontalOrganizationChart"/>
    <dgm:cxn modelId="{826BD55C-1FC0-42FB-935F-56536E3FB0C0}" type="presOf" srcId="{48831E39-290D-43FE-B611-4C8CA9850BA4}" destId="{4E3928FB-1847-4EC2-BBD2-E2B823BC3EE5}" srcOrd="1" destOrd="0" presId="urn:microsoft.com/office/officeart/2009/3/layout/HorizontalOrganizationChart"/>
    <dgm:cxn modelId="{7DC95398-3C00-46F5-BECD-6C3C8506F2A9}" type="presOf" srcId="{6B4CFEB5-5CF5-4ABC-9E06-FC383BC82D82}" destId="{EE2B38DB-AD69-43DA-A20A-99731AC9758E}" srcOrd="0" destOrd="0" presId="urn:microsoft.com/office/officeart/2009/3/layout/HorizontalOrganizationChart"/>
    <dgm:cxn modelId="{C802E617-002C-449B-8703-678BC6C17621}" srcId="{4C757FC3-D268-4030-B668-070A7C63CA14}" destId="{A9485F86-75FC-4C1F-94B6-8E6A1AD6B5B5}" srcOrd="3" destOrd="0" parTransId="{6B4CFEB5-5CF5-4ABC-9E06-FC383BC82D82}" sibTransId="{A603AD90-73D4-4510-A165-906CCE318C3A}"/>
    <dgm:cxn modelId="{B0377D5D-96CC-48F5-BDFA-DBCF7A1A9FB9}" type="presOf" srcId="{5DAF3754-B194-4ABA-BC2F-5A4B5D162FB2}" destId="{AD9D7D04-BEDA-4AAD-AFAC-9088F0CF8728}" srcOrd="0" destOrd="0" presId="urn:microsoft.com/office/officeart/2009/3/layout/HorizontalOrganizationChart"/>
    <dgm:cxn modelId="{A25D20F6-46EC-45D7-8749-819820614116}" type="presOf" srcId="{5DAF3754-B194-4ABA-BC2F-5A4B5D162FB2}" destId="{D94640DC-DEE5-4AC3-996A-0277BD3D012C}" srcOrd="1" destOrd="0" presId="urn:microsoft.com/office/officeart/2009/3/layout/HorizontalOrganizationChart"/>
    <dgm:cxn modelId="{99C98326-4734-4FEC-9E8A-52065F5D1AB8}" srcId="{AB98EA09-45CD-4C57-8864-E21C23800C6A}" destId="{4C757FC3-D268-4030-B668-070A7C63CA14}" srcOrd="1" destOrd="0" parTransId="{E5C03CA3-B401-4C9A-A975-D854821D444A}" sibTransId="{DC3C0BC5-F4D1-48B5-AFDF-CB1065D57022}"/>
    <dgm:cxn modelId="{E2B35ABE-5A69-4D6F-95B1-05179F5BFE84}" type="presOf" srcId="{4C757FC3-D268-4030-B668-070A7C63CA14}" destId="{78C21788-D08C-4393-B85A-DF2826848534}" srcOrd="1" destOrd="0" presId="urn:microsoft.com/office/officeart/2009/3/layout/HorizontalOrganizationChart"/>
    <dgm:cxn modelId="{6432F97E-B3FC-4743-8501-878E1F1313DB}" type="presOf" srcId="{4A418232-EEA7-4CBB-A6C2-1BE49AA3A570}" destId="{79EC265B-2CA5-4511-B553-039E941A6349}" srcOrd="0" destOrd="0" presId="urn:microsoft.com/office/officeart/2009/3/layout/HorizontalOrganizationChart"/>
    <dgm:cxn modelId="{F1463B83-A0EC-4B34-BF9F-222F1832E909}" type="presOf" srcId="{6C2AAB07-9BEF-4739-A9F0-B92F2EB3D10B}" destId="{F6AF350A-44BB-40BF-8D22-1055D3A4F15F}" srcOrd="0" destOrd="0" presId="urn:microsoft.com/office/officeart/2009/3/layout/HorizontalOrganizationChart"/>
    <dgm:cxn modelId="{4E377D30-D1DF-4E56-8DBE-3D424BF976F0}" type="presOf" srcId="{A9485F86-75FC-4C1F-94B6-8E6A1AD6B5B5}" destId="{26AB7003-B209-4154-93C2-88BDE93A5B78}" srcOrd="1" destOrd="0" presId="urn:microsoft.com/office/officeart/2009/3/layout/HorizontalOrganizationChart"/>
    <dgm:cxn modelId="{3B84E971-0DB2-490F-A858-22AF30483D44}" type="presOf" srcId="{ED150AF9-0923-4D50-B801-A9BB915EF129}" destId="{A6B00F3B-FE0C-4984-B0A8-8F0D77E80A64}" srcOrd="0" destOrd="0" presId="urn:microsoft.com/office/officeart/2009/3/layout/HorizontalOrganizationChart"/>
    <dgm:cxn modelId="{89EFB2BF-E768-4478-8354-C366F4C7AD63}" type="presOf" srcId="{A9485F86-75FC-4C1F-94B6-8E6A1AD6B5B5}" destId="{2A3DB986-266E-4815-BC42-0134F7E908B5}" srcOrd="0" destOrd="0" presId="urn:microsoft.com/office/officeart/2009/3/layout/HorizontalOrganizationChart"/>
    <dgm:cxn modelId="{3AECE63F-3243-4D2D-98A1-A7EC600CD8A5}" type="presOf" srcId="{48831E39-290D-43FE-B611-4C8CA9850BA4}" destId="{C215A4EB-676B-4568-B75B-206CC05DD369}" srcOrd="0" destOrd="0" presId="urn:microsoft.com/office/officeart/2009/3/layout/HorizontalOrganizationChart"/>
    <dgm:cxn modelId="{BEBBED44-E8E7-407C-A3CB-EFE94EED63C8}" srcId="{4C757FC3-D268-4030-B668-070A7C63CA14}" destId="{5DAF3754-B194-4ABA-BC2F-5A4B5D162FB2}" srcOrd="1" destOrd="0" parTransId="{CFF4E277-B219-4640-9E58-FCFB5F34D7AE}" sibTransId="{A76FB68F-03F4-48B5-9F94-FE816745A1A0}"/>
    <dgm:cxn modelId="{E47A4C54-B370-4C54-BB62-70ACB5332447}" srcId="{AB98EA09-45CD-4C57-8864-E21C23800C6A}" destId="{48831E39-290D-43FE-B611-4C8CA9850BA4}" srcOrd="0" destOrd="0" parTransId="{798F4B68-A49C-492A-BD8F-ACE0BCC98DD5}" sibTransId="{DC30004A-5C41-4ACE-918C-9C05A9FFC2DB}"/>
    <dgm:cxn modelId="{D094110C-753D-458E-8062-7F311C92FB7B}" type="presOf" srcId="{4C757FC3-D268-4030-B668-070A7C63CA14}" destId="{2AC99F43-CE95-47A8-8099-D651E5D78415}" srcOrd="0" destOrd="0" presId="urn:microsoft.com/office/officeart/2009/3/layout/HorizontalOrganizationChart"/>
    <dgm:cxn modelId="{6546ECE7-128B-40D1-9982-471ADA3D9FA8}" type="presOf" srcId="{CFF4E277-B219-4640-9E58-FCFB5F34D7AE}" destId="{A1534742-F0E8-4859-B401-2DC177F21A4C}" srcOrd="0" destOrd="0" presId="urn:microsoft.com/office/officeart/2009/3/layout/HorizontalOrganizationChart"/>
    <dgm:cxn modelId="{C31EEBCB-EFF2-42A0-B784-A9043FBED118}" srcId="{4C757FC3-D268-4030-B668-070A7C63CA14}" destId="{4A418232-EEA7-4CBB-A6C2-1BE49AA3A570}" srcOrd="0" destOrd="0" parTransId="{6C2AAB07-9BEF-4739-A9F0-B92F2EB3D10B}" sibTransId="{4D65C365-2458-42FA-88B0-68E175CA9074}"/>
    <dgm:cxn modelId="{D00F3EBD-D9E6-4ED4-9652-B12DB74D5D8F}" type="presOf" srcId="{14F40C1A-CAC9-4ADE-84BC-7D20C0EE1BAC}" destId="{B6BFC1DD-7636-4888-8BC0-D30234EDAA69}" srcOrd="1" destOrd="0" presId="urn:microsoft.com/office/officeart/2009/3/layout/HorizontalOrganizationChart"/>
    <dgm:cxn modelId="{DF4145DD-EBD0-4D6A-A953-3D66A108BA43}" srcId="{4C757FC3-D268-4030-B668-070A7C63CA14}" destId="{14F40C1A-CAC9-4ADE-84BC-7D20C0EE1BAC}" srcOrd="2" destOrd="0" parTransId="{ED150AF9-0923-4D50-B801-A9BB915EF129}" sibTransId="{48FCF7F4-2230-4C75-8BE3-FC9D9F84686C}"/>
    <dgm:cxn modelId="{B1CE4CFA-58E3-440E-9CDA-279D75E0D27A}" type="presOf" srcId="{4A418232-EEA7-4CBB-A6C2-1BE49AA3A570}" destId="{02543874-A609-4D84-9302-C3D1547296BF}" srcOrd="1" destOrd="0" presId="urn:microsoft.com/office/officeart/2009/3/layout/HorizontalOrganizationChart"/>
    <dgm:cxn modelId="{029C87D5-DEE1-41E2-A5B3-3E563524A39A}" type="presOf" srcId="{14F40C1A-CAC9-4ADE-84BC-7D20C0EE1BAC}" destId="{7BDE0F8C-F60A-46C6-9AB2-CE3C70C43921}" srcOrd="0" destOrd="0" presId="urn:microsoft.com/office/officeart/2009/3/layout/HorizontalOrganizationChart"/>
    <dgm:cxn modelId="{55B11487-0EBD-47B0-9521-C715FE8F9374}" type="presParOf" srcId="{E7D5CCE9-85BC-449D-A32A-98C6ADA36CFB}" destId="{475BC9A0-8A47-4BF6-A7DF-3815D0B3E7B3}" srcOrd="0" destOrd="0" presId="urn:microsoft.com/office/officeart/2009/3/layout/HorizontalOrganizationChart"/>
    <dgm:cxn modelId="{B673813A-E980-4CE9-B4C2-0F4B71E7F080}" type="presParOf" srcId="{475BC9A0-8A47-4BF6-A7DF-3815D0B3E7B3}" destId="{9D7587C2-E6FF-4272-9C48-37648F7CD298}" srcOrd="0" destOrd="0" presId="urn:microsoft.com/office/officeart/2009/3/layout/HorizontalOrganizationChart"/>
    <dgm:cxn modelId="{2346397D-D1EB-4E66-A4B8-FCA9CEC1F734}" type="presParOf" srcId="{9D7587C2-E6FF-4272-9C48-37648F7CD298}" destId="{C215A4EB-676B-4568-B75B-206CC05DD369}" srcOrd="0" destOrd="0" presId="urn:microsoft.com/office/officeart/2009/3/layout/HorizontalOrganizationChart"/>
    <dgm:cxn modelId="{174CD82C-43EA-46C2-9101-9A1357A5B267}" type="presParOf" srcId="{9D7587C2-E6FF-4272-9C48-37648F7CD298}" destId="{4E3928FB-1847-4EC2-BBD2-E2B823BC3EE5}" srcOrd="1" destOrd="0" presId="urn:microsoft.com/office/officeart/2009/3/layout/HorizontalOrganizationChart"/>
    <dgm:cxn modelId="{5CD6EEC3-67BD-4AB8-9749-FA6C4F41B649}" type="presParOf" srcId="{475BC9A0-8A47-4BF6-A7DF-3815D0B3E7B3}" destId="{E1B12156-3A17-47B0-B20D-B13EBB7D7B7F}" srcOrd="1" destOrd="0" presId="urn:microsoft.com/office/officeart/2009/3/layout/HorizontalOrganizationChart"/>
    <dgm:cxn modelId="{EC27FD77-2B0E-465E-9F81-8BA48A1A5012}" type="presParOf" srcId="{475BC9A0-8A47-4BF6-A7DF-3815D0B3E7B3}" destId="{00747114-025D-4716-A570-F1D080CF8057}" srcOrd="2" destOrd="0" presId="urn:microsoft.com/office/officeart/2009/3/layout/HorizontalOrganizationChart"/>
    <dgm:cxn modelId="{3B83C1ED-7AFB-4362-94AE-72782A8A580A}" type="presParOf" srcId="{E7D5CCE9-85BC-449D-A32A-98C6ADA36CFB}" destId="{8D96EDFE-6013-4D88-BAC1-09AD22494571}" srcOrd="1" destOrd="0" presId="urn:microsoft.com/office/officeart/2009/3/layout/HorizontalOrganizationChart"/>
    <dgm:cxn modelId="{BA89A924-ADC1-4980-AA7A-1D743A9B8AA7}" type="presParOf" srcId="{8D96EDFE-6013-4D88-BAC1-09AD22494571}" destId="{CC5ADAB0-F121-48F5-B20E-CE602A7C2CAE}" srcOrd="0" destOrd="0" presId="urn:microsoft.com/office/officeart/2009/3/layout/HorizontalOrganizationChart"/>
    <dgm:cxn modelId="{344BF2BD-D6F4-4BBC-884B-D3019E6F9987}" type="presParOf" srcId="{CC5ADAB0-F121-48F5-B20E-CE602A7C2CAE}" destId="{2AC99F43-CE95-47A8-8099-D651E5D78415}" srcOrd="0" destOrd="0" presId="urn:microsoft.com/office/officeart/2009/3/layout/HorizontalOrganizationChart"/>
    <dgm:cxn modelId="{42F7267D-3C09-495E-9122-A8EFBA10C143}" type="presParOf" srcId="{CC5ADAB0-F121-48F5-B20E-CE602A7C2CAE}" destId="{78C21788-D08C-4393-B85A-DF2826848534}" srcOrd="1" destOrd="0" presId="urn:microsoft.com/office/officeart/2009/3/layout/HorizontalOrganizationChart"/>
    <dgm:cxn modelId="{7629BCB5-1C3F-4B2D-8083-4C33F21E0892}" type="presParOf" srcId="{8D96EDFE-6013-4D88-BAC1-09AD22494571}" destId="{5B41E5BA-4225-4743-86A9-F77832B2AFF5}" srcOrd="1" destOrd="0" presId="urn:microsoft.com/office/officeart/2009/3/layout/HorizontalOrganizationChart"/>
    <dgm:cxn modelId="{AECF34A6-04A1-461B-B1E5-C9A68036423E}" type="presParOf" srcId="{5B41E5BA-4225-4743-86A9-F77832B2AFF5}" destId="{F6AF350A-44BB-40BF-8D22-1055D3A4F15F}" srcOrd="0" destOrd="0" presId="urn:microsoft.com/office/officeart/2009/3/layout/HorizontalOrganizationChart"/>
    <dgm:cxn modelId="{3335820E-7748-49C9-A294-8BCDC5136F13}" type="presParOf" srcId="{5B41E5BA-4225-4743-86A9-F77832B2AFF5}" destId="{1325E7DD-5E75-4474-B7E0-A4C569FB6CEA}" srcOrd="1" destOrd="0" presId="urn:microsoft.com/office/officeart/2009/3/layout/HorizontalOrganizationChart"/>
    <dgm:cxn modelId="{24807991-AC22-477D-A3BC-4D2AD00EC925}" type="presParOf" srcId="{1325E7DD-5E75-4474-B7E0-A4C569FB6CEA}" destId="{086C9C9F-3C28-4E8B-9E43-011140159017}" srcOrd="0" destOrd="0" presId="urn:microsoft.com/office/officeart/2009/3/layout/HorizontalOrganizationChart"/>
    <dgm:cxn modelId="{DBB73DA5-5B0E-4F40-B069-9C1238C3E9D6}" type="presParOf" srcId="{086C9C9F-3C28-4E8B-9E43-011140159017}" destId="{79EC265B-2CA5-4511-B553-039E941A6349}" srcOrd="0" destOrd="0" presId="urn:microsoft.com/office/officeart/2009/3/layout/HorizontalOrganizationChart"/>
    <dgm:cxn modelId="{14973032-033D-4D31-A05D-E4046E50C17F}" type="presParOf" srcId="{086C9C9F-3C28-4E8B-9E43-011140159017}" destId="{02543874-A609-4D84-9302-C3D1547296BF}" srcOrd="1" destOrd="0" presId="urn:microsoft.com/office/officeart/2009/3/layout/HorizontalOrganizationChart"/>
    <dgm:cxn modelId="{18DF479E-1821-4D01-9AE2-4C2787919B41}" type="presParOf" srcId="{1325E7DD-5E75-4474-B7E0-A4C569FB6CEA}" destId="{2DA0FC59-204B-47C6-ACD8-844FA0D073E5}" srcOrd="1" destOrd="0" presId="urn:microsoft.com/office/officeart/2009/3/layout/HorizontalOrganizationChart"/>
    <dgm:cxn modelId="{6499E234-16B0-42D4-9531-FAE8E723D778}" type="presParOf" srcId="{1325E7DD-5E75-4474-B7E0-A4C569FB6CEA}" destId="{9401AB96-2EA5-418A-8399-5E04FFB16910}" srcOrd="2" destOrd="0" presId="urn:microsoft.com/office/officeart/2009/3/layout/HorizontalOrganizationChart"/>
    <dgm:cxn modelId="{AC899498-27E2-4B77-AE2F-625848AD6FA6}" type="presParOf" srcId="{5B41E5BA-4225-4743-86A9-F77832B2AFF5}" destId="{A1534742-F0E8-4859-B401-2DC177F21A4C}" srcOrd="2" destOrd="0" presId="urn:microsoft.com/office/officeart/2009/3/layout/HorizontalOrganizationChart"/>
    <dgm:cxn modelId="{86463524-2969-43ED-9EA9-510C3F752615}" type="presParOf" srcId="{5B41E5BA-4225-4743-86A9-F77832B2AFF5}" destId="{6A60EDAC-2E04-47D0-ACAD-90484AC01725}" srcOrd="3" destOrd="0" presId="urn:microsoft.com/office/officeart/2009/3/layout/HorizontalOrganizationChart"/>
    <dgm:cxn modelId="{0E527BA7-10BD-4297-B2A4-D5947D86D18F}" type="presParOf" srcId="{6A60EDAC-2E04-47D0-ACAD-90484AC01725}" destId="{64CB37DD-248E-4D0E-8E28-C641557BEE49}" srcOrd="0" destOrd="0" presId="urn:microsoft.com/office/officeart/2009/3/layout/HorizontalOrganizationChart"/>
    <dgm:cxn modelId="{FA7333AF-1994-46A8-B8E2-6F141C5BE194}" type="presParOf" srcId="{64CB37DD-248E-4D0E-8E28-C641557BEE49}" destId="{AD9D7D04-BEDA-4AAD-AFAC-9088F0CF8728}" srcOrd="0" destOrd="0" presId="urn:microsoft.com/office/officeart/2009/3/layout/HorizontalOrganizationChart"/>
    <dgm:cxn modelId="{24229C05-4DA6-468D-8790-620EC93E3C5C}" type="presParOf" srcId="{64CB37DD-248E-4D0E-8E28-C641557BEE49}" destId="{D94640DC-DEE5-4AC3-996A-0277BD3D012C}" srcOrd="1" destOrd="0" presId="urn:microsoft.com/office/officeart/2009/3/layout/HorizontalOrganizationChart"/>
    <dgm:cxn modelId="{20282664-604B-46F9-B5A0-5F8A84F0EBBF}" type="presParOf" srcId="{6A60EDAC-2E04-47D0-ACAD-90484AC01725}" destId="{24A00976-0B27-4E49-92DE-07D0413523B6}" srcOrd="1" destOrd="0" presId="urn:microsoft.com/office/officeart/2009/3/layout/HorizontalOrganizationChart"/>
    <dgm:cxn modelId="{083BD065-CF74-4882-82F7-A05264B2B8EC}" type="presParOf" srcId="{6A60EDAC-2E04-47D0-ACAD-90484AC01725}" destId="{8E467E5E-CA93-4D38-87D1-915F6538CC1F}" srcOrd="2" destOrd="0" presId="urn:microsoft.com/office/officeart/2009/3/layout/HorizontalOrganizationChart"/>
    <dgm:cxn modelId="{C6F8419F-8DE8-467C-8942-2ED055981ECC}" type="presParOf" srcId="{5B41E5BA-4225-4743-86A9-F77832B2AFF5}" destId="{A6B00F3B-FE0C-4984-B0A8-8F0D77E80A64}" srcOrd="4" destOrd="0" presId="urn:microsoft.com/office/officeart/2009/3/layout/HorizontalOrganizationChart"/>
    <dgm:cxn modelId="{CA261286-9FE7-4572-81CF-2C799A12A1D9}" type="presParOf" srcId="{5B41E5BA-4225-4743-86A9-F77832B2AFF5}" destId="{87B9386C-673D-4364-8528-E0164C22EFC0}" srcOrd="5" destOrd="0" presId="urn:microsoft.com/office/officeart/2009/3/layout/HorizontalOrganizationChart"/>
    <dgm:cxn modelId="{A0DA1F6B-E52E-4EA6-BE96-44D1D8F566C6}" type="presParOf" srcId="{87B9386C-673D-4364-8528-E0164C22EFC0}" destId="{A64FB9C3-AE38-4844-9266-67D5A9ED0365}" srcOrd="0" destOrd="0" presId="urn:microsoft.com/office/officeart/2009/3/layout/HorizontalOrganizationChart"/>
    <dgm:cxn modelId="{40C16563-92C3-4DBD-A786-762E74A9B0DF}" type="presParOf" srcId="{A64FB9C3-AE38-4844-9266-67D5A9ED0365}" destId="{7BDE0F8C-F60A-46C6-9AB2-CE3C70C43921}" srcOrd="0" destOrd="0" presId="urn:microsoft.com/office/officeart/2009/3/layout/HorizontalOrganizationChart"/>
    <dgm:cxn modelId="{6E1E18E9-A672-4986-AA01-F2149BD16A69}" type="presParOf" srcId="{A64FB9C3-AE38-4844-9266-67D5A9ED0365}" destId="{B6BFC1DD-7636-4888-8BC0-D30234EDAA69}" srcOrd="1" destOrd="0" presId="urn:microsoft.com/office/officeart/2009/3/layout/HorizontalOrganizationChart"/>
    <dgm:cxn modelId="{FED9EEE3-3760-4BF9-A5CB-1981A98A3245}" type="presParOf" srcId="{87B9386C-673D-4364-8528-E0164C22EFC0}" destId="{C0EA783D-24BB-4B30-A743-EF35B9BA06CF}" srcOrd="1" destOrd="0" presId="urn:microsoft.com/office/officeart/2009/3/layout/HorizontalOrganizationChart"/>
    <dgm:cxn modelId="{D80004D8-BFD7-48A6-AAA3-ECF3EAC84BEF}" type="presParOf" srcId="{87B9386C-673D-4364-8528-E0164C22EFC0}" destId="{DE19D55F-AE7B-4940-A7CC-48935DCFEE5F}" srcOrd="2" destOrd="0" presId="urn:microsoft.com/office/officeart/2009/3/layout/HorizontalOrganizationChart"/>
    <dgm:cxn modelId="{2082E972-1C08-4F8C-AF87-04970C533749}" type="presParOf" srcId="{5B41E5BA-4225-4743-86A9-F77832B2AFF5}" destId="{EE2B38DB-AD69-43DA-A20A-99731AC9758E}" srcOrd="6" destOrd="0" presId="urn:microsoft.com/office/officeart/2009/3/layout/HorizontalOrganizationChart"/>
    <dgm:cxn modelId="{9926D08F-4DC8-432F-98A0-8046F602B60B}" type="presParOf" srcId="{5B41E5BA-4225-4743-86A9-F77832B2AFF5}" destId="{D9DE2909-08A2-4B3C-85C0-4313A089661C}" srcOrd="7" destOrd="0" presId="urn:microsoft.com/office/officeart/2009/3/layout/HorizontalOrganizationChart"/>
    <dgm:cxn modelId="{DD118FAA-9A83-429E-819A-3D6711C727CA}" type="presParOf" srcId="{D9DE2909-08A2-4B3C-85C0-4313A089661C}" destId="{4F2FF578-DB43-49EA-B252-B9B7C310729D}" srcOrd="0" destOrd="0" presId="urn:microsoft.com/office/officeart/2009/3/layout/HorizontalOrganizationChart"/>
    <dgm:cxn modelId="{99C8FADB-2FA7-461C-82A9-682BD01E9581}" type="presParOf" srcId="{4F2FF578-DB43-49EA-B252-B9B7C310729D}" destId="{2A3DB986-266E-4815-BC42-0134F7E908B5}" srcOrd="0" destOrd="0" presId="urn:microsoft.com/office/officeart/2009/3/layout/HorizontalOrganizationChart"/>
    <dgm:cxn modelId="{C380782A-58BB-4F44-B588-B3FDCCF4F15C}" type="presParOf" srcId="{4F2FF578-DB43-49EA-B252-B9B7C310729D}" destId="{26AB7003-B209-4154-93C2-88BDE93A5B78}" srcOrd="1" destOrd="0" presId="urn:microsoft.com/office/officeart/2009/3/layout/HorizontalOrganizationChart"/>
    <dgm:cxn modelId="{1FB9293F-CDE7-4AA8-8C04-6DFAD82FFFFB}" type="presParOf" srcId="{D9DE2909-08A2-4B3C-85C0-4313A089661C}" destId="{5C200F26-8796-4326-B2E1-50EF7CEFCADD}" srcOrd="1" destOrd="0" presId="urn:microsoft.com/office/officeart/2009/3/layout/HorizontalOrganizationChart"/>
    <dgm:cxn modelId="{F369BE1A-F45C-4B97-968B-C23605BB8DD0}" type="presParOf" srcId="{D9DE2909-08A2-4B3C-85C0-4313A089661C}" destId="{6388B60F-1F23-4A84-B10C-C5C1AF01471E}" srcOrd="2" destOrd="0" presId="urn:microsoft.com/office/officeart/2009/3/layout/HorizontalOrganizationChart"/>
    <dgm:cxn modelId="{08FD0943-22A7-460C-BCB8-4C53D71C35A7}" type="presParOf" srcId="{8D96EDFE-6013-4D88-BAC1-09AD22494571}" destId="{3A9296E9-7D8A-4797-B012-CF67CF4EFBD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8162DA-E516-475A-AB3E-DE504CD9DFD8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70C7188C-6F9D-41B5-8622-9EEFCF7E6436}">
      <dgm:prSet phldrT="[Текст]"/>
      <dgm:spPr/>
      <dgm:t>
        <a:bodyPr/>
        <a:lstStyle/>
        <a:p>
          <a:r>
            <a:rPr lang="ru-RU" dirty="0" smtClean="0"/>
            <a:t>с 13.11.2023</a:t>
          </a:r>
          <a:endParaRPr lang="ru-RU" dirty="0"/>
        </a:p>
      </dgm:t>
    </dgm:pt>
    <dgm:pt modelId="{95524DBC-8DAB-4D10-915F-95911C86545A}" type="parTrans" cxnId="{471A880D-1A78-41DD-B00A-883447D3B600}">
      <dgm:prSet/>
      <dgm:spPr/>
      <dgm:t>
        <a:bodyPr/>
        <a:lstStyle/>
        <a:p>
          <a:endParaRPr lang="ru-RU"/>
        </a:p>
      </dgm:t>
    </dgm:pt>
    <dgm:pt modelId="{743A49B9-7A46-43B7-A3A7-4044FCAEB32D}" type="sibTrans" cxnId="{471A880D-1A78-41DD-B00A-883447D3B600}">
      <dgm:prSet/>
      <dgm:spPr/>
      <dgm:t>
        <a:bodyPr/>
        <a:lstStyle/>
        <a:p>
          <a:endParaRPr lang="ru-RU"/>
        </a:p>
      </dgm:t>
    </dgm:pt>
    <dgm:pt modelId="{901D4B33-A5A5-4550-9681-5B4115C92629}">
      <dgm:prSet phldrT="[Текст]"/>
      <dgm:spPr/>
      <dgm:t>
        <a:bodyPr/>
        <a:lstStyle/>
        <a:p>
          <a:endParaRPr lang="ru-RU" dirty="0"/>
        </a:p>
      </dgm:t>
    </dgm:pt>
    <dgm:pt modelId="{2C876C3B-EC5A-4B74-ADE5-657852E676D7}" type="parTrans" cxnId="{22688B3E-10C3-4642-8A65-51339D7ACE66}">
      <dgm:prSet/>
      <dgm:spPr/>
      <dgm:t>
        <a:bodyPr/>
        <a:lstStyle/>
        <a:p>
          <a:endParaRPr lang="ru-RU"/>
        </a:p>
      </dgm:t>
    </dgm:pt>
    <dgm:pt modelId="{18C19DF9-9314-4CE2-BABA-4367488737E9}" type="sibTrans" cxnId="{22688B3E-10C3-4642-8A65-51339D7ACE66}">
      <dgm:prSet/>
      <dgm:spPr/>
      <dgm:t>
        <a:bodyPr/>
        <a:lstStyle/>
        <a:p>
          <a:endParaRPr lang="ru-RU"/>
        </a:p>
      </dgm:t>
    </dgm:pt>
    <dgm:pt modelId="{7FDF9B1C-0BEC-4250-908E-FA1765F55344}">
      <dgm:prSet phldrT="[Текст]"/>
      <dgm:spPr/>
      <dgm:t>
        <a:bodyPr/>
        <a:lstStyle/>
        <a:p>
          <a:r>
            <a:rPr lang="ru-RU" dirty="0" smtClean="0"/>
            <a:t>по 26.11.2023 г.</a:t>
          </a:r>
          <a:endParaRPr lang="ru-RU" dirty="0"/>
        </a:p>
      </dgm:t>
    </dgm:pt>
    <dgm:pt modelId="{A07BCB7A-556A-4515-BBAB-4CA9C240E589}" type="parTrans" cxnId="{B03F4794-0C88-4F77-BF6E-7CCF6FEF3DB5}">
      <dgm:prSet/>
      <dgm:spPr/>
      <dgm:t>
        <a:bodyPr/>
        <a:lstStyle/>
        <a:p>
          <a:endParaRPr lang="ru-RU"/>
        </a:p>
      </dgm:t>
    </dgm:pt>
    <dgm:pt modelId="{4CCB7E99-B507-4937-9600-1CDD1B4C49B5}" type="sibTrans" cxnId="{B03F4794-0C88-4F77-BF6E-7CCF6FEF3DB5}">
      <dgm:prSet/>
      <dgm:spPr/>
      <dgm:t>
        <a:bodyPr/>
        <a:lstStyle/>
        <a:p>
          <a:endParaRPr lang="ru-RU"/>
        </a:p>
      </dgm:t>
    </dgm:pt>
    <dgm:pt modelId="{571E6218-BCF8-41D6-A975-0A163E0F9220}">
      <dgm:prSet/>
      <dgm:spPr/>
      <dgm:t>
        <a:bodyPr/>
        <a:lstStyle/>
        <a:p>
          <a:endParaRPr lang="ru-RU"/>
        </a:p>
      </dgm:t>
    </dgm:pt>
    <dgm:pt modelId="{5C83EF54-2D7B-4DE3-93E1-952387242FDD}" type="parTrans" cxnId="{94ED3CD6-2E19-4622-9CBE-00B1E05ED9CA}">
      <dgm:prSet/>
      <dgm:spPr/>
      <dgm:t>
        <a:bodyPr/>
        <a:lstStyle/>
        <a:p>
          <a:endParaRPr lang="ru-RU"/>
        </a:p>
      </dgm:t>
    </dgm:pt>
    <dgm:pt modelId="{FD750DF0-D8E9-4E72-8E23-060DAE9BBAE5}" type="sibTrans" cxnId="{94ED3CD6-2E19-4622-9CBE-00B1E05ED9CA}">
      <dgm:prSet/>
      <dgm:spPr/>
      <dgm:t>
        <a:bodyPr/>
        <a:lstStyle/>
        <a:p>
          <a:endParaRPr lang="ru-RU"/>
        </a:p>
      </dgm:t>
    </dgm:pt>
    <dgm:pt modelId="{D5F91134-0A20-43BD-979A-25771C2245F6}" type="pres">
      <dgm:prSet presAssocID="{338162DA-E516-475A-AB3E-DE504CD9DFD8}" presName="arrowDiagram" presStyleCnt="0">
        <dgm:presLayoutVars>
          <dgm:chMax val="5"/>
          <dgm:dir/>
          <dgm:resizeHandles val="exact"/>
        </dgm:presLayoutVars>
      </dgm:prSet>
      <dgm:spPr/>
    </dgm:pt>
    <dgm:pt modelId="{5C671ADA-823C-436B-9145-B9C9C3CB5141}" type="pres">
      <dgm:prSet presAssocID="{338162DA-E516-475A-AB3E-DE504CD9DFD8}" presName="arrow" presStyleLbl="bgShp" presStyleIdx="0" presStyleCnt="1" custLinFactNeighborX="557" custLinFactNeighborY="1553"/>
      <dgm:spPr>
        <a:solidFill>
          <a:schemeClr val="accent3">
            <a:lumMod val="60000"/>
            <a:lumOff val="40000"/>
          </a:schemeClr>
        </a:solidFill>
      </dgm:spPr>
    </dgm:pt>
    <dgm:pt modelId="{D0EB2D4D-0DB6-4B5E-9B99-796E440C8FAE}" type="pres">
      <dgm:prSet presAssocID="{338162DA-E516-475A-AB3E-DE504CD9DFD8}" presName="arrowDiagram4" presStyleCnt="0"/>
      <dgm:spPr/>
    </dgm:pt>
    <dgm:pt modelId="{C109B3E4-E7C0-4B7F-8019-3F744459C49D}" type="pres">
      <dgm:prSet presAssocID="{70C7188C-6F9D-41B5-8622-9EEFCF7E6436}" presName="bullet4a" presStyleLbl="node1" presStyleIdx="0" presStyleCnt="4"/>
      <dgm:spPr/>
    </dgm:pt>
    <dgm:pt modelId="{481C0089-5DDE-48A7-840C-5449C60C7DA1}" type="pres">
      <dgm:prSet presAssocID="{70C7188C-6F9D-41B5-8622-9EEFCF7E6436}" presName="textBox4a" presStyleLbl="revTx" presStyleIdx="0" presStyleCnt="4" custScaleX="148814" custScaleY="54056" custLinFactNeighborX="12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94BA1-7F0F-4813-BBC5-8EF1E56E1F18}" type="pres">
      <dgm:prSet presAssocID="{571E6218-BCF8-41D6-A975-0A163E0F9220}" presName="bullet4b" presStyleLbl="node1" presStyleIdx="1" presStyleCnt="4"/>
      <dgm:spPr/>
    </dgm:pt>
    <dgm:pt modelId="{41D3FCBF-D495-4CCF-BD9F-2DAA77327001}" type="pres">
      <dgm:prSet presAssocID="{571E6218-BCF8-41D6-A975-0A163E0F9220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FC602-2A87-4A32-8A46-8931C64958CC}" type="pres">
      <dgm:prSet presAssocID="{901D4B33-A5A5-4550-9681-5B4115C92629}" presName="bullet4c" presStyleLbl="node1" presStyleIdx="2" presStyleCnt="4"/>
      <dgm:spPr/>
    </dgm:pt>
    <dgm:pt modelId="{DF614185-4B2C-4E3C-9A27-D2860209E4C5}" type="pres">
      <dgm:prSet presAssocID="{901D4B33-A5A5-4550-9681-5B4115C9262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ADDC5-EEC7-4EC1-8D60-6037B9EAF5EB}" type="pres">
      <dgm:prSet presAssocID="{7FDF9B1C-0BEC-4250-908E-FA1765F55344}" presName="bullet4d" presStyleLbl="node1" presStyleIdx="3" presStyleCnt="4"/>
      <dgm:spPr/>
    </dgm:pt>
    <dgm:pt modelId="{134F8635-D516-4569-9EDB-323E0402BFAE}" type="pres">
      <dgm:prSet presAssocID="{7FDF9B1C-0BEC-4250-908E-FA1765F55344}" presName="textBox4d" presStyleLbl="revTx" presStyleIdx="3" presStyleCnt="4" custScaleX="184518" custScaleY="3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A880D-1A78-41DD-B00A-883447D3B600}" srcId="{338162DA-E516-475A-AB3E-DE504CD9DFD8}" destId="{70C7188C-6F9D-41B5-8622-9EEFCF7E6436}" srcOrd="0" destOrd="0" parTransId="{95524DBC-8DAB-4D10-915F-95911C86545A}" sibTransId="{743A49B9-7A46-43B7-A3A7-4044FCAEB32D}"/>
    <dgm:cxn modelId="{B03F4794-0C88-4F77-BF6E-7CCF6FEF3DB5}" srcId="{338162DA-E516-475A-AB3E-DE504CD9DFD8}" destId="{7FDF9B1C-0BEC-4250-908E-FA1765F55344}" srcOrd="3" destOrd="0" parTransId="{A07BCB7A-556A-4515-BBAB-4CA9C240E589}" sibTransId="{4CCB7E99-B507-4937-9600-1CDD1B4C49B5}"/>
    <dgm:cxn modelId="{22688B3E-10C3-4642-8A65-51339D7ACE66}" srcId="{338162DA-E516-475A-AB3E-DE504CD9DFD8}" destId="{901D4B33-A5A5-4550-9681-5B4115C92629}" srcOrd="2" destOrd="0" parTransId="{2C876C3B-EC5A-4B74-ADE5-657852E676D7}" sibTransId="{18C19DF9-9314-4CE2-BABA-4367488737E9}"/>
    <dgm:cxn modelId="{9790CCC2-357F-487E-A4CA-E1E92E069F7B}" type="presOf" srcId="{571E6218-BCF8-41D6-A975-0A163E0F9220}" destId="{41D3FCBF-D495-4CCF-BD9F-2DAA77327001}" srcOrd="0" destOrd="0" presId="urn:microsoft.com/office/officeart/2005/8/layout/arrow2"/>
    <dgm:cxn modelId="{12D614F6-E2DC-4907-B7BB-93C7DA43E5AC}" type="presOf" srcId="{70C7188C-6F9D-41B5-8622-9EEFCF7E6436}" destId="{481C0089-5DDE-48A7-840C-5449C60C7DA1}" srcOrd="0" destOrd="0" presId="urn:microsoft.com/office/officeart/2005/8/layout/arrow2"/>
    <dgm:cxn modelId="{27E8B3EF-B9AF-4122-A3B4-EC716F4FE62D}" type="presOf" srcId="{7FDF9B1C-0BEC-4250-908E-FA1765F55344}" destId="{134F8635-D516-4569-9EDB-323E0402BFAE}" srcOrd="0" destOrd="0" presId="urn:microsoft.com/office/officeart/2005/8/layout/arrow2"/>
    <dgm:cxn modelId="{94ED3CD6-2E19-4622-9CBE-00B1E05ED9CA}" srcId="{338162DA-E516-475A-AB3E-DE504CD9DFD8}" destId="{571E6218-BCF8-41D6-A975-0A163E0F9220}" srcOrd="1" destOrd="0" parTransId="{5C83EF54-2D7B-4DE3-93E1-952387242FDD}" sibTransId="{FD750DF0-D8E9-4E72-8E23-060DAE9BBAE5}"/>
    <dgm:cxn modelId="{BF52E159-AA14-4FF5-A8BE-56241461DADD}" type="presOf" srcId="{338162DA-E516-475A-AB3E-DE504CD9DFD8}" destId="{D5F91134-0A20-43BD-979A-25771C2245F6}" srcOrd="0" destOrd="0" presId="urn:microsoft.com/office/officeart/2005/8/layout/arrow2"/>
    <dgm:cxn modelId="{798B1163-BD4F-4F91-808D-C4D9D8D50AFE}" type="presOf" srcId="{901D4B33-A5A5-4550-9681-5B4115C92629}" destId="{DF614185-4B2C-4E3C-9A27-D2860209E4C5}" srcOrd="0" destOrd="0" presId="urn:microsoft.com/office/officeart/2005/8/layout/arrow2"/>
    <dgm:cxn modelId="{DE5E2D9F-D05F-40A5-828F-01224E70BC07}" type="presParOf" srcId="{D5F91134-0A20-43BD-979A-25771C2245F6}" destId="{5C671ADA-823C-436B-9145-B9C9C3CB5141}" srcOrd="0" destOrd="0" presId="urn:microsoft.com/office/officeart/2005/8/layout/arrow2"/>
    <dgm:cxn modelId="{DE3CAC03-1A5D-4D3F-BBA0-C6B32BE4F657}" type="presParOf" srcId="{D5F91134-0A20-43BD-979A-25771C2245F6}" destId="{D0EB2D4D-0DB6-4B5E-9B99-796E440C8FAE}" srcOrd="1" destOrd="0" presId="urn:microsoft.com/office/officeart/2005/8/layout/arrow2"/>
    <dgm:cxn modelId="{B295EC79-698B-4C19-ADB1-9E544D5537DA}" type="presParOf" srcId="{D0EB2D4D-0DB6-4B5E-9B99-796E440C8FAE}" destId="{C109B3E4-E7C0-4B7F-8019-3F744459C49D}" srcOrd="0" destOrd="0" presId="urn:microsoft.com/office/officeart/2005/8/layout/arrow2"/>
    <dgm:cxn modelId="{E479DC75-AB49-4E56-B5A0-7FAA77B76A29}" type="presParOf" srcId="{D0EB2D4D-0DB6-4B5E-9B99-796E440C8FAE}" destId="{481C0089-5DDE-48A7-840C-5449C60C7DA1}" srcOrd="1" destOrd="0" presId="urn:microsoft.com/office/officeart/2005/8/layout/arrow2"/>
    <dgm:cxn modelId="{ECE092D3-C0A1-4352-8642-44113C072CDE}" type="presParOf" srcId="{D0EB2D4D-0DB6-4B5E-9B99-796E440C8FAE}" destId="{31494BA1-7F0F-4813-BBC5-8EF1E56E1F18}" srcOrd="2" destOrd="0" presId="urn:microsoft.com/office/officeart/2005/8/layout/arrow2"/>
    <dgm:cxn modelId="{E4AF5614-B848-474C-800F-99082766955E}" type="presParOf" srcId="{D0EB2D4D-0DB6-4B5E-9B99-796E440C8FAE}" destId="{41D3FCBF-D495-4CCF-BD9F-2DAA77327001}" srcOrd="3" destOrd="0" presId="urn:microsoft.com/office/officeart/2005/8/layout/arrow2"/>
    <dgm:cxn modelId="{22D581A4-6415-4B8A-889E-0118C627DEC0}" type="presParOf" srcId="{D0EB2D4D-0DB6-4B5E-9B99-796E440C8FAE}" destId="{270FC602-2A87-4A32-8A46-8931C64958CC}" srcOrd="4" destOrd="0" presId="urn:microsoft.com/office/officeart/2005/8/layout/arrow2"/>
    <dgm:cxn modelId="{D56D9C71-6260-4860-8780-FB46C922B333}" type="presParOf" srcId="{D0EB2D4D-0DB6-4B5E-9B99-796E440C8FAE}" destId="{DF614185-4B2C-4E3C-9A27-D2860209E4C5}" srcOrd="5" destOrd="0" presId="urn:microsoft.com/office/officeart/2005/8/layout/arrow2"/>
    <dgm:cxn modelId="{7C8F5884-D421-419F-A7C6-F67081B79BD1}" type="presParOf" srcId="{D0EB2D4D-0DB6-4B5E-9B99-796E440C8FAE}" destId="{D4FADDC5-EEC7-4EC1-8D60-6037B9EAF5EB}" srcOrd="6" destOrd="0" presId="urn:microsoft.com/office/officeart/2005/8/layout/arrow2"/>
    <dgm:cxn modelId="{F8EC2D7F-8FCE-4104-9E90-D15F417CF467}" type="presParOf" srcId="{D0EB2D4D-0DB6-4B5E-9B99-796E440C8FAE}" destId="{134F8635-D516-4569-9EDB-323E0402BFA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AFA68-933E-49E2-A1F9-2A329A7B64D8}">
      <dsp:nvSpPr>
        <dsp:cNvPr id="0" name=""/>
        <dsp:cNvSpPr/>
      </dsp:nvSpPr>
      <dsp:spPr>
        <a:xfrm rot="5400000">
          <a:off x="288413" y="689421"/>
          <a:ext cx="3684478" cy="38337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Региональный</a:t>
          </a:r>
          <a:r>
            <a:rPr lang="ru-RU" sz="2400" b="1" kern="1200" baseline="0" dirty="0" smtClean="0">
              <a:solidFill>
                <a:srgbClr val="FFC000"/>
              </a:solidFill>
            </a:rPr>
            <a:t> </a:t>
          </a:r>
          <a:r>
            <a:rPr lang="ru-RU" sz="2400" b="1" kern="1200" baseline="0" dirty="0" smtClean="0">
              <a:solidFill>
                <a:schemeClr val="bg1"/>
              </a:solidFill>
            </a:rPr>
            <a:t>координатор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213775" y="764059"/>
        <a:ext cx="3833755" cy="3684478"/>
      </dsp:txXfrm>
    </dsp:sp>
    <dsp:sp modelId="{4969E99F-BF51-452B-89AC-A5ABA842F06F}">
      <dsp:nvSpPr>
        <dsp:cNvPr id="0" name=""/>
        <dsp:cNvSpPr/>
      </dsp:nvSpPr>
      <dsp:spPr>
        <a:xfrm rot="5400000">
          <a:off x="5202102" y="-755597"/>
          <a:ext cx="3840725" cy="5473711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чат «07-АкМ-муниципальный координатор»</a:t>
          </a:r>
          <a:endParaRPr lang="ru-RU" sz="22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чат «07-АкМ-школы»</a:t>
          </a:r>
          <a:endParaRPr lang="ru-RU" sz="22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чат «07-Акм-СПО»</a:t>
          </a:r>
          <a:endParaRPr lang="ru-RU" sz="22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чат «07-АКМ-ВО»</a:t>
          </a:r>
          <a:endParaRPr lang="ru-RU" sz="22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 rot="-5400000">
        <a:off x="4385610" y="248384"/>
        <a:ext cx="5286222" cy="3465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AFA68-933E-49E2-A1F9-2A329A7B64D8}">
      <dsp:nvSpPr>
        <dsp:cNvPr id="0" name=""/>
        <dsp:cNvSpPr/>
      </dsp:nvSpPr>
      <dsp:spPr>
        <a:xfrm rot="5400000">
          <a:off x="185593" y="377035"/>
          <a:ext cx="3768116" cy="3928431"/>
        </a:xfrm>
        <a:prstGeom prst="chevron">
          <a:avLst/>
        </a:prstGeom>
        <a:solidFill>
          <a:schemeClr val="accent3">
            <a:lumMod val="75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solidFill>
              <a:schemeClr val="bg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кбрнадзор.рф</a:t>
          </a:r>
          <a:endParaRPr lang="ru-RU" sz="2800" b="1" kern="1200" dirty="0">
            <a:solidFill>
              <a:schemeClr val="bg1"/>
            </a:solidFill>
          </a:endParaRPr>
        </a:p>
      </dsp:txBody>
      <dsp:txXfrm rot="-5400000">
        <a:off x="105436" y="457192"/>
        <a:ext cx="3928431" cy="3768116"/>
      </dsp:txXfrm>
    </dsp:sp>
    <dsp:sp modelId="{4969E99F-BF51-452B-89AC-A5ABA842F06F}">
      <dsp:nvSpPr>
        <dsp:cNvPr id="0" name=""/>
        <dsp:cNvSpPr/>
      </dsp:nvSpPr>
      <dsp:spPr>
        <a:xfrm rot="5400000">
          <a:off x="5538084" y="-1057320"/>
          <a:ext cx="3927910" cy="6064681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2400" b="1" i="1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«Аккредитационный мониторинг»</a:t>
          </a:r>
          <a:endParaRPr lang="ru-RU" sz="24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модуль «</a:t>
          </a:r>
          <a:r>
            <a:rPr lang="ru-RU" sz="2400" b="1" i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Видеонадзор</a:t>
          </a:r>
          <a:r>
            <a:rPr lang="ru-RU" sz="24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endParaRPr lang="ru-RU" sz="24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700" b="1" kern="1200" dirty="0"/>
        </a:p>
      </dsp:txBody>
      <dsp:txXfrm rot="-5400000">
        <a:off x="4469699" y="202810"/>
        <a:ext cx="5872936" cy="3544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E202F-53BA-4B6A-9797-C806D91950B2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76142-EA3A-49D6-8494-EC9353F72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3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6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9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2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14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0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6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9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2BA1C65-0E2E-4046-B433-402CC178EF82}" type="datetime1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41" y="6492240"/>
            <a:ext cx="457200" cy="2968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F5597A6-CFC0-451C-83DB-BF36654F0A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760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0A52-4182-4E10-A846-5A062690E8D8}" type="datetime1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1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F6A-D05D-431D-8E35-24E53DCE4C3F}" type="datetime1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D0F3-1FBF-4A2C-87AE-CC41D8534495}" type="datetime1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0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3A48-06DA-4E7E-A99E-49415A42F806}" type="datetime1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43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54EA-8D81-4F08-9502-CDE7F2BB8D74}" type="datetime1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EFE4-CCD5-4F36-9D2C-B91C5EA938DD}" type="datetime1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4639-C2E9-4AB9-82DC-95B4009B7E62}" type="datetime1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CA9D-D9C2-45F2-830C-9BBD7A79BF24}" type="datetime1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7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D74C-52E5-4527-947B-5BAAF61381F9}" type="datetime1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7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E516-29E9-42A4-80C2-1461B3FD4E77}" type="datetime1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3B14E81-17DD-4930-85CD-248DA1EACE06}" type="datetime1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P1112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94" y="4581633"/>
            <a:ext cx="11104038" cy="130727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ходе подготовки общеобразовательных организаций Кабардино-Балкарской Республики к участию в аккредитационном мониторинге системы образования </a:t>
            </a: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2023 году</a:t>
            </a:r>
            <a:endParaRPr lang="ru-RU" sz="2400" b="1" i="1" spc="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5671" y="246594"/>
            <a:ext cx="7994209" cy="332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i="1" spc="0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Министерство просвещения Кабардино-Балкарской Республики</a:t>
            </a:r>
            <a:endParaRPr lang="ru-RU" sz="2000" i="1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A5EB7B3-E6CE-DA39-6090-588AAE0FE8EF}"/>
              </a:ext>
            </a:extLst>
          </p:cNvPr>
          <p:cNvCxnSpPr>
            <a:cxnSpLocks/>
          </p:cNvCxnSpPr>
          <p:nvPr/>
        </p:nvCxnSpPr>
        <p:spPr>
          <a:xfrm>
            <a:off x="2023850" y="587970"/>
            <a:ext cx="7968211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729F24-B226-0329-21F1-E17EDA9582F2}"/>
              </a:ext>
            </a:extLst>
          </p:cNvPr>
          <p:cNvSpPr txBox="1"/>
          <p:nvPr/>
        </p:nvSpPr>
        <p:spPr>
          <a:xfrm>
            <a:off x="2978590" y="3624087"/>
            <a:ext cx="5848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 cmpd="sng">
                  <a:noFill/>
                  <a:prstDash val="solid"/>
                </a:ln>
                <a:solidFill>
                  <a:srgbClr val="EEB500"/>
                </a:solidFill>
                <a:latin typeface="+mj-lt"/>
                <a:cs typeface="Calibri" panose="020F0502020204030204" pitchFamily="34" charset="0"/>
              </a:rPr>
              <a:t>РЕГИОНАЛЬНОЕ  </a:t>
            </a:r>
            <a:r>
              <a:rPr lang="ru-RU" sz="2400" b="1" dirty="0">
                <a:ln w="12700" cmpd="sng">
                  <a:noFill/>
                  <a:prstDash val="solid"/>
                </a:ln>
                <a:solidFill>
                  <a:srgbClr val="EEB500"/>
                </a:solidFill>
                <a:latin typeface="+mj-lt"/>
                <a:cs typeface="Calibri" panose="020F0502020204030204" pitchFamily="34" charset="0"/>
              </a:rPr>
              <a:t>СОВЕЩАНИЕ</a:t>
            </a:r>
            <a:endParaRPr lang="ru-RU" sz="2400" dirty="0">
              <a:solidFill>
                <a:srgbClr val="EEB500"/>
              </a:solidFill>
              <a:latin typeface="+mj-lt"/>
            </a:endParaRPr>
          </a:p>
        </p:txBody>
      </p:sp>
      <p:pic>
        <p:nvPicPr>
          <p:cNvPr id="1028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60" y="841971"/>
            <a:ext cx="2977956" cy="2634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 ЗАДАВАЕМЫЕ ВОПРОСЫ: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/>
              <a:t>Если </a:t>
            </a:r>
            <a:r>
              <a:rPr lang="ru-RU" sz="2000" dirty="0"/>
              <a:t>нет контингента обучающихся? (ОП не участвует в </a:t>
            </a:r>
            <a:r>
              <a:rPr lang="ru-RU" sz="2000" dirty="0" smtClean="0"/>
              <a:t>мониторинге).</a:t>
            </a:r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Если </a:t>
            </a:r>
            <a:r>
              <a:rPr lang="ru-RU" sz="2000" dirty="0"/>
              <a:t>программа не реализуется в настоящее время, участвует ли она в аккредитационном мониторинге? (нет, так как нет контингента). </a:t>
            </a:r>
            <a:endParaRPr lang="ru-RU" sz="2000" dirty="0" smtClean="0"/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Если </a:t>
            </a:r>
            <a:r>
              <a:rPr lang="ru-RU" sz="2000" dirty="0"/>
              <a:t>нет набора в 2023 году, но контингент есть? (ОП участвует в мониторинге</a:t>
            </a:r>
            <a:r>
              <a:rPr lang="ru-RU" sz="2000" dirty="0" smtClean="0"/>
              <a:t>).</a:t>
            </a:r>
          </a:p>
          <a:p>
            <a:pPr marL="457200" indent="-457200" algn="just">
              <a:buAutoNum type="arabicPeriod"/>
            </a:pPr>
            <a:endParaRPr lang="ru-RU" sz="2000" dirty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Если образовательная программа реализуются в образовательной организации только в очно-заочной форме? (ОП не участвует в аккредитационном мониторинге.</a:t>
            </a:r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Участвуют </a:t>
            </a:r>
            <a:r>
              <a:rPr lang="ru-RU" sz="2000" dirty="0"/>
              <a:t>ли в мониторинге адаптированные ОП (Нет, если они реализуются в общеобразовательной ОО)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01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 ПРОВЕДЕНИЯ АККРЕДИТАЦИОННОГО МОНИТОРИНГА В КБР: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10187898"/>
              </p:ext>
            </p:extLst>
          </p:nvPr>
        </p:nvGraphicFramePr>
        <p:xfrm>
          <a:off x="1072113" y="1249377"/>
          <a:ext cx="9674350" cy="513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05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ПОКАЗАТЕЛИ: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1810323"/>
              </p:ext>
            </p:extLst>
          </p:nvPr>
        </p:nvGraphicFramePr>
        <p:xfrm>
          <a:off x="1285593" y="1720158"/>
          <a:ext cx="9533298" cy="441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092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216679"/>
              </p:ext>
            </p:extLst>
          </p:nvPr>
        </p:nvGraphicFramePr>
        <p:xfrm>
          <a:off x="662729" y="1475715"/>
          <a:ext cx="11315006" cy="494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0"/>
                <a:gridCol w="4787194"/>
                <a:gridCol w="1886137"/>
                <a:gridCol w="1194553"/>
                <a:gridCol w="1589742"/>
              </a:tblGrid>
              <a:tr h="889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Наименование показателя</a:t>
                      </a:r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Методика расчета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значение показателя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05341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электронной информационно-образовательной среды - АП</a:t>
                      </a:r>
                      <a:r>
                        <a:rPr lang="ru-RU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Личный кабинет в ФГИС «Моя школа»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четырех из следующих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компонентов: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доступ к сети «Интернет»;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локальный нормативный акт об ЭИОС;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наличие доступа к цифровой (электронной) библиотеке;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наличие доступа к электронному журналу, электронному дневнику;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наличие доступа к электронным портфолио обучающихся;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наличие доступа к учебному плану, рабочим программам учебных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предметов, учебных курсов (в том числе внеурочной деятельности),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модулей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Имеется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Не имеется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</a:t>
                      </a:r>
                      <a:r>
                        <a:rPr lang="ru-RU" sz="1600" baseline="0" dirty="0" smtClean="0"/>
                        <a:t> г.</a:t>
                      </a:r>
                    </a:p>
                    <a:p>
                      <a:pPr algn="ctr"/>
                      <a:r>
                        <a:rPr lang="ru-RU" sz="1400" i="1" baseline="0" dirty="0" smtClean="0"/>
                        <a:t>(предостав-ляется актуальная информация)</a:t>
                      </a:r>
                      <a:endParaRPr lang="ru-RU" sz="1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96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46126"/>
              </p:ext>
            </p:extLst>
          </p:nvPr>
        </p:nvGraphicFramePr>
        <p:xfrm>
          <a:off x="662729" y="1475715"/>
          <a:ext cx="11179203" cy="491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526"/>
                <a:gridCol w="4746240"/>
                <a:gridCol w="1938040"/>
                <a:gridCol w="1213164"/>
                <a:gridCol w="1394233"/>
              </a:tblGrid>
              <a:tr h="840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Наименование показателя</a:t>
                      </a:r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Методика расчета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значение показателя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07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обучающихся в оценочных мероприятиях, проведенных в рамках мониторинга системы образования, - АП</a:t>
                      </a:r>
                      <a:r>
                        <a:rPr lang="ru-RU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Учитываются: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обучающиеся 4-х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классов, участвовавших по всем учебным предметам, установленным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Рособрнадзором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ВПР;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обучающиеся 5-8-х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классов, участвовавших по всем учебным предметам, установленным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Рособрнадзором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ВПР;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обучающиеся 11-х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учебных классов, участвовавших по всем учебным предметам, установленным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Рособрнадзором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ВПР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(письмом </a:t>
                      </a:r>
                      <a:r>
                        <a:rPr lang="ru-RU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Рособрнадзора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11.02.2022 г. </a:t>
                      </a:r>
                    </a:p>
                    <a:p>
                      <a:pPr algn="just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02-31 по вопросу проведения ВПР в 10,11 классах в режиме апробации даны разъяснения: обучающиеся 11 классов участвуют в ВПР по учебным предметам, которые не выбраны ими для сдачи ЕГЭ)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Имеется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Не имеется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2021-2022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 год</a:t>
                      </a: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 учетом ВПР, перенесенных на осень,</a:t>
                      </a:r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если ВПР не были проведены в ОУ весной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66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757884"/>
              </p:ext>
            </p:extLst>
          </p:nvPr>
        </p:nvGraphicFramePr>
        <p:xfrm>
          <a:off x="561315" y="1258433"/>
          <a:ext cx="11488847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152"/>
                <a:gridCol w="4662535"/>
                <a:gridCol w="1883121"/>
                <a:gridCol w="1321806"/>
                <a:gridCol w="1394233"/>
              </a:tblGrid>
              <a:tr h="80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Наименование показателя</a:t>
                      </a:r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Методика расчета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значение показателя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43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программы, - АП</a:t>
                      </a:r>
                      <a:r>
                        <a:rPr lang="ru-RU" sz="15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500" dirty="0" smtClean="0"/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Используются сведения о педагогических работниках, задействованных в реализации </a:t>
                      </a:r>
                      <a:r>
                        <a:rPr lang="ru-RU" sz="1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учебного плана</a:t>
                      </a:r>
                      <a:r>
                        <a:rPr lang="ru-RU" sz="15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 ОО в году проведения аккредитационного мониторинга по данной образовательной программе.</a:t>
                      </a:r>
                    </a:p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К педагогическим работникам с ученой степенью и (или) ученым званием (в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богословскими учеными степенями и званиями) приравниваются лица, имеющие награды, международные почетные звания или премии и (или) государственные почетные звания в соответствующей профессиональной сфере, и (или) являющиеся лауреатами государственных премий в соответствующей профессиональной сфере и т.д.</a:t>
                      </a:r>
                    </a:p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Учитываются в том числе внешние совместители и лица, работающие по договорам гражданско-правового характера.</a:t>
                      </a:r>
                    </a:p>
                    <a:p>
                      <a:pPr algn="just"/>
                      <a:endParaRPr lang="ru-R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50%</a:t>
                      </a:r>
                      <a:r>
                        <a:rPr lang="ru-RU" sz="1500" baseline="0" dirty="0" smtClean="0"/>
                        <a:t> и более</a:t>
                      </a:r>
                    </a:p>
                    <a:p>
                      <a:pPr algn="ctr"/>
                      <a:endParaRPr lang="ru-RU" sz="1500" baseline="0" dirty="0" smtClean="0"/>
                    </a:p>
                    <a:p>
                      <a:pPr algn="ctr"/>
                      <a:endParaRPr lang="ru-RU" sz="1500" baseline="0" dirty="0" smtClean="0"/>
                    </a:p>
                    <a:p>
                      <a:pPr algn="ctr"/>
                      <a:r>
                        <a:rPr lang="ru-RU" sz="1500" baseline="0" dirty="0" smtClean="0"/>
                        <a:t>20% -49%</a:t>
                      </a:r>
                    </a:p>
                    <a:p>
                      <a:pPr algn="ctr"/>
                      <a:endParaRPr lang="ru-RU" sz="1500" baseline="0" dirty="0" smtClean="0"/>
                    </a:p>
                    <a:p>
                      <a:pPr algn="ctr"/>
                      <a:endParaRPr lang="ru-RU" sz="1500" baseline="0" dirty="0" smtClean="0"/>
                    </a:p>
                    <a:p>
                      <a:pPr algn="ctr"/>
                      <a:r>
                        <a:rPr lang="ru-RU" sz="1500" baseline="0" dirty="0" smtClean="0"/>
                        <a:t>Менее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5</a:t>
                      </a:r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2023</a:t>
                      </a:r>
                      <a:r>
                        <a:rPr lang="ru-RU" sz="1500" baseline="0" dirty="0" smtClean="0"/>
                        <a:t>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baseline="0" dirty="0" smtClean="0"/>
                        <a:t>(предостав-ляется актуальная информация)</a:t>
                      </a:r>
                      <a:endParaRPr lang="ru-RU" sz="14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84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4178"/>
              </p:ext>
            </p:extLst>
          </p:nvPr>
        </p:nvGraphicFramePr>
        <p:xfrm>
          <a:off x="597531" y="1258433"/>
          <a:ext cx="11461685" cy="524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311"/>
                <a:gridCol w="4572000"/>
                <a:gridCol w="1991762"/>
                <a:gridCol w="1195057"/>
                <a:gridCol w="1448555"/>
              </a:tblGrid>
              <a:tr h="812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Наименование показателя</a:t>
                      </a:r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Методика расчета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значение показателя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42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работников, участвующих в реализации основной образовательной программы, - АП</a:t>
                      </a:r>
                      <a:r>
                        <a:rPr lang="ru-RU" sz="15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Используются сведения о педагогических работниках, задействованных в реализации учебного плана ОП ОО в год проведения  аккредитационного мониторинга поданной образовательной программе.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Учитываются педагогические работники, прошедшие повышение квалификации по профилю педагогической деятельности (деятельность, связанная с выполнением должностных обязанностей, закрепленных в должностных инструкциях педагогических работников) за последние 3 года, участвующих в реализации учебного плана основной образовательной программы 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2021,2022,2023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 год).</a:t>
                      </a:r>
                    </a:p>
                    <a:p>
                      <a:pPr algn="just"/>
                      <a:endParaRPr lang="ru-R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90%</a:t>
                      </a:r>
                      <a:r>
                        <a:rPr lang="ru-RU" sz="1500" baseline="0" dirty="0" smtClean="0"/>
                        <a:t> и более</a:t>
                      </a:r>
                    </a:p>
                    <a:p>
                      <a:pPr algn="ctr"/>
                      <a:endParaRPr lang="ru-RU" sz="1500" baseline="0" dirty="0" smtClean="0"/>
                    </a:p>
                    <a:p>
                      <a:pPr algn="ctr"/>
                      <a:endParaRPr lang="ru-RU" sz="1500" baseline="0" dirty="0" smtClean="0"/>
                    </a:p>
                    <a:p>
                      <a:pPr algn="ctr"/>
                      <a:r>
                        <a:rPr lang="ru-RU" sz="1500" baseline="0" dirty="0" smtClean="0"/>
                        <a:t>70% -89%</a:t>
                      </a:r>
                    </a:p>
                    <a:p>
                      <a:pPr algn="ctr"/>
                      <a:endParaRPr lang="ru-RU" sz="1500" baseline="0" dirty="0" smtClean="0"/>
                    </a:p>
                    <a:p>
                      <a:pPr algn="ctr"/>
                      <a:endParaRPr lang="ru-RU" sz="1500" baseline="0" dirty="0" smtClean="0"/>
                    </a:p>
                    <a:p>
                      <a:pPr algn="ctr"/>
                      <a:r>
                        <a:rPr lang="ru-RU" sz="1500" baseline="0" dirty="0" smtClean="0"/>
                        <a:t>Менее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5</a:t>
                      </a:r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2023</a:t>
                      </a:r>
                      <a:r>
                        <a:rPr lang="ru-RU" sz="1500" baseline="0" dirty="0" smtClean="0"/>
                        <a:t>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baseline="0" dirty="0" smtClean="0"/>
                        <a:t>(предостав-ляется актуальная информация)</a:t>
                      </a:r>
                      <a:endParaRPr lang="ru-RU" sz="14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72964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08237"/>
              </p:ext>
            </p:extLst>
          </p:nvPr>
        </p:nvGraphicFramePr>
        <p:xfrm>
          <a:off x="662731" y="1258433"/>
          <a:ext cx="11315003" cy="525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666"/>
                <a:gridCol w="4384809"/>
                <a:gridCol w="1954247"/>
                <a:gridCol w="1320679"/>
                <a:gridCol w="1329602"/>
              </a:tblGrid>
              <a:tr h="80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Наименование показателя</a:t>
                      </a:r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Методика расчета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значение показателя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43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выпускников, не набравших минимальное количество баллов по обязательным учебным предметам при прохождении государственной итоговой аттестации по образовательной программе основного общего (среднего общего) образования, от общего количества выпускников, - АП</a:t>
                      </a:r>
                      <a:r>
                        <a:rPr lang="ru-RU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Используются сведения о выпускниках, не набравших минимальное количество баллов по обязательным учебным предметам при прохождении государственной итоговой аттестации.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Учитываются выпускники, проходившие государственную итоговую аттестацию по основным образовательным программам.</a:t>
                      </a:r>
                    </a:p>
                    <a:p>
                      <a:pPr algn="just"/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Менее</a:t>
                      </a:r>
                      <a:r>
                        <a:rPr lang="ru-RU" sz="1600" baseline="0" dirty="0" smtClean="0"/>
                        <a:t> 5 </a:t>
                      </a:r>
                      <a:r>
                        <a:rPr lang="ru-RU" sz="1600" dirty="0" smtClean="0"/>
                        <a:t>%</a:t>
                      </a:r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r>
                        <a:rPr lang="ru-RU" sz="1600" baseline="0" dirty="0" smtClean="0"/>
                        <a:t>5% -9%</a:t>
                      </a:r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r>
                        <a:rPr lang="ru-RU" sz="1600" baseline="0" dirty="0" smtClean="0"/>
                        <a:t>10% 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2021-2022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 год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65728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АККРЕДИТАЦИОННЫЕ ПОКАЗАТЕЛИ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674"/>
              </p:ext>
            </p:extLst>
          </p:nvPr>
        </p:nvGraphicFramePr>
        <p:xfrm>
          <a:off x="561315" y="1258433"/>
          <a:ext cx="1147979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537"/>
                <a:gridCol w="4629738"/>
                <a:gridCol w="1982709"/>
                <a:gridCol w="1276539"/>
                <a:gridCol w="1231271"/>
              </a:tblGrid>
              <a:tr h="80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Наименование показателя</a:t>
                      </a:r>
                    </a:p>
                    <a:p>
                      <a:pPr algn="ctr"/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Методика расчета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Критериальное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значение показателя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43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оля выпускников, получивших допуск к государственной итоговой аттестации по образовательной программе основного общего (среднего общего) образования  (без учета повторного прохождения итогового собеседования по русскому языку и (или) ликвидации академической задолженности), от общего количества выпускников - АП</a:t>
                      </a:r>
                      <a:r>
                        <a:rPr lang="ru-RU" sz="16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Используются сведения о выпускниках, получивших допуск к государственной итоговой аттестации (без учета повторного прохождения итогового собеседования по русскому языку (ООО), без учета повторного написания итогового сочинения (СОО) и (или) ликвидации академической задолженности).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Учитываются выпускники, освоившие основную образовательную программу.</a:t>
                      </a:r>
                    </a:p>
                    <a:p>
                      <a:pPr algn="just"/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90%</a:t>
                      </a:r>
                      <a:r>
                        <a:rPr lang="ru-RU" sz="1600" baseline="0" dirty="0" smtClean="0"/>
                        <a:t> и более</a:t>
                      </a:r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r>
                        <a:rPr lang="ru-RU" sz="1600" baseline="0" dirty="0" smtClean="0"/>
                        <a:t>80% -89%</a:t>
                      </a:r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endParaRPr lang="ru-RU" sz="1600" baseline="0" dirty="0" smtClean="0"/>
                    </a:p>
                    <a:p>
                      <a:pPr algn="ctr"/>
                      <a:r>
                        <a:rPr lang="ru-RU" sz="1600" baseline="0" dirty="0" smtClean="0"/>
                        <a:t>Менее 80%</a:t>
                      </a:r>
                    </a:p>
                    <a:p>
                      <a:pPr algn="ctr"/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2021-2022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 год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1907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617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ФОРМУЛЫ РАСЧЕТА ПОКАЗАТЕЛЕЙ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974" y="80208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31672"/>
              </p:ext>
            </p:extLst>
          </p:nvPr>
        </p:nvGraphicFramePr>
        <p:xfrm>
          <a:off x="662729" y="1053266"/>
          <a:ext cx="11233524" cy="542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28"/>
                <a:gridCol w="1213165"/>
                <a:gridCol w="8573631"/>
              </a:tblGrid>
              <a:tr h="63557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Форму</a:t>
                      </a:r>
                      <a:r>
                        <a:rPr lang="ru-RU" sz="1500" baseline="0" dirty="0" smtClean="0"/>
                        <a:t>ла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 расчета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Описание</a:t>
                      </a:r>
                      <a:r>
                        <a:rPr lang="ru-RU" sz="1500" baseline="0" dirty="0" smtClean="0"/>
                        <a:t> расчета по формуле</a:t>
                      </a:r>
                      <a:endParaRPr lang="ru-RU" sz="1500" dirty="0"/>
                    </a:p>
                  </a:txBody>
                  <a:tcPr/>
                </a:tc>
              </a:tr>
              <a:tr h="1419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</a:t>
                      </a:r>
                      <a:r>
                        <a:rPr lang="ru-RU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количество педагогических работников, имеющих первую или высшую квалификационные категории по должности "Учитель" и (или) "Преподаватель", ученое звание и (или) ученую степень (в том числе богословские ученые степени и звания) и лиц, приравненных к ним, участвующих в реализации 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учебного плана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образовательной программы;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общее количество педагогических работников, участвующих в реализации </a:t>
                      </a:r>
                      <a:r>
                        <a:rPr lang="ru-RU" sz="14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учебного плана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образовательной программы</a:t>
                      </a:r>
                    </a:p>
                  </a:txBody>
                  <a:tcPr/>
                </a:tc>
              </a:tr>
              <a:tr h="1178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</a:t>
                      </a:r>
                      <a:r>
                        <a:rPr lang="ru-RU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количество педагогических работников, прошедших повышение квалификации по профилю педагогической деятельности за последние 3 года, участвующих в реализации 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учебного плана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образовательной программы;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общее количество педагогических работников, участвующих в реализации 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учебного плана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образовательной программы основного общего образования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36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</a:t>
                      </a:r>
                      <a:r>
                        <a:rPr lang="ru-RU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количество выпускников, не набравших минимальное количество баллов по обязательным учебным предметам при прохождении ГИА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основным образовательным программам;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выпускников, проходивших ГИА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основным образовательным программам по обязательным учебным предметам</a:t>
                      </a:r>
                    </a:p>
                  </a:txBody>
                  <a:tcPr/>
                </a:tc>
              </a:tr>
              <a:tr h="1043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</a:t>
                      </a:r>
                      <a:r>
                        <a:rPr lang="ru-RU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выпускников, получивших допуск к ГИА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образовательным программам (без учета повторного прохождения итогового собеседования по русскому языку (ООО), без учета повторного написания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итогового сочинения (СОО) и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(или) ликвидации академической задолженности);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общее количество выпускников, освоивших образовательную программу</a:t>
                      </a:r>
                      <a:endParaRPr lang="ru-RU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Консультант Плю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74" y="1814263"/>
            <a:ext cx="1005840" cy="42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Консультант Плю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74" y="4518437"/>
            <a:ext cx="1005840" cy="42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Консультант Плюс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74" y="5513346"/>
            <a:ext cx="1005840" cy="42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Консультант Плюс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74" y="3308580"/>
            <a:ext cx="1005840" cy="429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8207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 , </a:t>
            </a:r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ПРЕДЛАГАЕМЫЕ </a:t>
            </a:r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ОБСУЖДЕНИЮ НА СОВЕЩАНИИ: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ходе отработки показателей аккредитационного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мониторинга в общеобразовательных организациях Кабардино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Балкарской Республики.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кабинете ИС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формате размещения обязательной информации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в ИТС «Интернет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и ответы.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20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ФОРМУЛА РАСЧЕТА СУММАНОГО КОЛИЧЕСТВА БАЛЛОВ: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5347" y="2147012"/>
            <a:ext cx="3865829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АП</a:t>
            </a:r>
            <a:r>
              <a:rPr lang="ru-RU" b="1" baseline="-25000" dirty="0" smtClean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 =</a:t>
            </a:r>
            <a:r>
              <a:rPr lang="ru-RU" b="1" dirty="0" smtClean="0">
                <a:solidFill>
                  <a:schemeClr val="dk1"/>
                </a:solidFill>
              </a:rPr>
              <a:t>АП</a:t>
            </a:r>
            <a:r>
              <a:rPr lang="ru-RU" b="1" baseline="-25000" dirty="0" smtClean="0">
                <a:solidFill>
                  <a:schemeClr val="dk1"/>
                </a:solidFill>
              </a:rPr>
              <a:t>1</a:t>
            </a:r>
            <a:r>
              <a:rPr lang="ru-RU" b="1" dirty="0" smtClean="0">
                <a:solidFill>
                  <a:schemeClr val="dk1"/>
                </a:solidFill>
              </a:rPr>
              <a:t> +АП</a:t>
            </a:r>
            <a:r>
              <a:rPr lang="ru-RU" b="1" baseline="-25000" dirty="0" smtClean="0">
                <a:solidFill>
                  <a:schemeClr val="dk1"/>
                </a:solidFill>
              </a:rPr>
              <a:t>2</a:t>
            </a:r>
            <a:r>
              <a:rPr lang="ru-RU" b="1" dirty="0" smtClean="0">
                <a:solidFill>
                  <a:schemeClr val="dk1"/>
                </a:solidFill>
              </a:rPr>
              <a:t>+ АП</a:t>
            </a:r>
            <a:r>
              <a:rPr lang="ru-RU" b="1" baseline="-25000" dirty="0" smtClean="0">
                <a:solidFill>
                  <a:schemeClr val="dk1"/>
                </a:solidFill>
              </a:rPr>
              <a:t>3</a:t>
            </a:r>
            <a:r>
              <a:rPr lang="ru-RU" b="1" dirty="0" smtClean="0">
                <a:solidFill>
                  <a:schemeClr val="dk1"/>
                </a:solidFill>
              </a:rPr>
              <a:t>+ АП</a:t>
            </a:r>
            <a:r>
              <a:rPr lang="ru-RU" b="1" baseline="-25000" dirty="0" smtClean="0">
                <a:solidFill>
                  <a:schemeClr val="dk1"/>
                </a:solidFill>
              </a:rPr>
              <a:t>4</a:t>
            </a:r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5347" y="4395091"/>
            <a:ext cx="4934139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АП</a:t>
            </a:r>
            <a:r>
              <a:rPr lang="ru-RU" b="1" baseline="-25000" dirty="0">
                <a:solidFill>
                  <a:schemeClr val="bg1"/>
                </a:solidFill>
              </a:rPr>
              <a:t>С</a:t>
            </a:r>
            <a:r>
              <a:rPr lang="ru-RU" b="1" dirty="0">
                <a:solidFill>
                  <a:schemeClr val="bg1"/>
                </a:solidFill>
              </a:rPr>
              <a:t> =</a:t>
            </a:r>
            <a:r>
              <a:rPr lang="ru-RU" b="1" dirty="0">
                <a:solidFill>
                  <a:schemeClr val="dk1"/>
                </a:solidFill>
              </a:rPr>
              <a:t>АП</a:t>
            </a:r>
            <a:r>
              <a:rPr lang="ru-RU" b="1" baseline="-25000" dirty="0">
                <a:solidFill>
                  <a:schemeClr val="dk1"/>
                </a:solidFill>
              </a:rPr>
              <a:t>1</a:t>
            </a:r>
            <a:r>
              <a:rPr lang="ru-RU" b="1" dirty="0">
                <a:solidFill>
                  <a:schemeClr val="dk1"/>
                </a:solidFill>
              </a:rPr>
              <a:t> +АП</a:t>
            </a:r>
            <a:r>
              <a:rPr lang="ru-RU" b="1" baseline="-25000" dirty="0">
                <a:solidFill>
                  <a:schemeClr val="dk1"/>
                </a:solidFill>
              </a:rPr>
              <a:t>2</a:t>
            </a:r>
            <a:r>
              <a:rPr lang="ru-RU" b="1" dirty="0">
                <a:solidFill>
                  <a:schemeClr val="dk1"/>
                </a:solidFill>
              </a:rPr>
              <a:t>+ АП</a:t>
            </a:r>
            <a:r>
              <a:rPr lang="ru-RU" b="1" baseline="-25000" dirty="0">
                <a:solidFill>
                  <a:schemeClr val="dk1"/>
                </a:solidFill>
              </a:rPr>
              <a:t>3</a:t>
            </a:r>
            <a:r>
              <a:rPr lang="ru-RU" b="1" dirty="0">
                <a:solidFill>
                  <a:schemeClr val="dk1"/>
                </a:solidFill>
              </a:rPr>
              <a:t>+ </a:t>
            </a:r>
            <a:r>
              <a:rPr lang="ru-RU" b="1" dirty="0" smtClean="0">
                <a:solidFill>
                  <a:schemeClr val="dk1"/>
                </a:solidFill>
              </a:rPr>
              <a:t>АП</a:t>
            </a:r>
            <a:r>
              <a:rPr lang="ru-RU" b="1" baseline="-25000" dirty="0" smtClean="0">
                <a:solidFill>
                  <a:schemeClr val="dk1"/>
                </a:solidFill>
              </a:rPr>
              <a:t>4</a:t>
            </a:r>
            <a:r>
              <a:rPr lang="ru-RU" b="1" dirty="0" smtClean="0">
                <a:solidFill>
                  <a:schemeClr val="dk1"/>
                </a:solidFill>
              </a:rPr>
              <a:t>+ АП</a:t>
            </a:r>
            <a:r>
              <a:rPr lang="ru-RU" b="1" baseline="-25000" dirty="0" smtClean="0">
                <a:solidFill>
                  <a:schemeClr val="dk1"/>
                </a:solidFill>
              </a:rPr>
              <a:t>5 </a:t>
            </a:r>
            <a:r>
              <a:rPr lang="ru-RU" b="1" dirty="0" smtClean="0">
                <a:solidFill>
                  <a:schemeClr val="dk1"/>
                </a:solidFill>
              </a:rPr>
              <a:t>+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АП</a:t>
            </a:r>
            <a:r>
              <a:rPr lang="ru-RU" b="1" baseline="-25000" dirty="0" smtClean="0">
                <a:solidFill>
                  <a:schemeClr val="dk1"/>
                </a:solidFill>
              </a:rPr>
              <a:t>6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67611" y="2126802"/>
            <a:ext cx="2323351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2763" y="4395091"/>
            <a:ext cx="1308199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ООО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23010" y="2184962"/>
            <a:ext cx="2745781" cy="351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 – </a:t>
            </a:r>
            <a:r>
              <a:rPr lang="ru-RU" b="1" dirty="0" smtClean="0">
                <a:solidFill>
                  <a:schemeClr val="bg1"/>
                </a:solidFill>
              </a:rPr>
              <a:t>35 баллов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3010" y="2684394"/>
            <a:ext cx="2745780" cy="356808"/>
          </a:xfrm>
          <a:prstGeom prst="rect">
            <a:avLst/>
          </a:prstGeom>
          <a:solidFill>
            <a:srgbClr val="F3543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Min</a:t>
            </a:r>
            <a:r>
              <a:rPr lang="ru-RU" b="1" dirty="0" smtClean="0">
                <a:solidFill>
                  <a:schemeClr val="bg1"/>
                </a:solidFill>
              </a:rPr>
              <a:t> – 30 баллов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34239" y="4409666"/>
            <a:ext cx="2745781" cy="3516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 – 55</a:t>
            </a:r>
            <a:r>
              <a:rPr lang="ru-RU" b="1" dirty="0" smtClean="0">
                <a:solidFill>
                  <a:schemeClr val="bg1"/>
                </a:solidFill>
              </a:rPr>
              <a:t> баллов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1978" y="4890724"/>
            <a:ext cx="2745780" cy="356808"/>
          </a:xfrm>
          <a:prstGeom prst="rect">
            <a:avLst/>
          </a:prstGeom>
          <a:solidFill>
            <a:srgbClr val="F3543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Min</a:t>
            </a:r>
            <a:r>
              <a:rPr lang="ru-RU" b="1" dirty="0" smtClean="0">
                <a:solidFill>
                  <a:schemeClr val="bg1"/>
                </a:solidFill>
              </a:rPr>
              <a:t> – </a:t>
            </a:r>
            <a:r>
              <a:rPr lang="en-US" b="1" dirty="0" smtClean="0">
                <a:solidFill>
                  <a:schemeClr val="bg1"/>
                </a:solidFill>
              </a:rPr>
              <a:t>40</a:t>
            </a:r>
            <a:r>
              <a:rPr lang="ru-RU" b="1" dirty="0" smtClean="0">
                <a:solidFill>
                  <a:schemeClr val="bg1"/>
                </a:solidFill>
              </a:rPr>
              <a:t> баллов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9798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905347" y="416460"/>
            <a:ext cx="9463444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РЕЗУЛЬТАТОВ АККРЕДИТАЦИОННОГО МОНИТОРИНГА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647322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17098"/>
              </p:ext>
            </p:extLst>
          </p:nvPr>
        </p:nvGraphicFramePr>
        <p:xfrm>
          <a:off x="860080" y="1248375"/>
          <a:ext cx="10733662" cy="3911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611"/>
                <a:gridCol w="5444051"/>
              </a:tblGrid>
              <a:tr h="39110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675164" y="1405728"/>
            <a:ext cx="2544011" cy="415852"/>
          </a:xfrm>
          <a:prstGeom prst="rect">
            <a:avLst/>
          </a:prstGeom>
          <a:solidFill>
            <a:srgbClr val="F35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Зона </a:t>
            </a:r>
            <a:r>
              <a:rPr lang="ru-RU" sz="1600" b="1" dirty="0" smtClean="0">
                <a:solidFill>
                  <a:schemeClr val="bg1"/>
                </a:solidFill>
              </a:rPr>
              <a:t>высокого </a:t>
            </a:r>
            <a:r>
              <a:rPr lang="ru-RU" sz="1600" b="1" dirty="0">
                <a:solidFill>
                  <a:schemeClr val="bg1"/>
                </a:solidFill>
              </a:rPr>
              <a:t>риска</a:t>
            </a: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>
            <a:off x="9759636" y="4879818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383160" y="1510332"/>
            <a:ext cx="2331992" cy="992182"/>
          </a:xfrm>
          <a:prstGeom prst="rect">
            <a:avLst/>
          </a:prstGeom>
          <a:solidFill>
            <a:srgbClr val="F35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50% и более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ОПОП не достигли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Min</a:t>
            </a:r>
            <a:r>
              <a:rPr lang="ru-RU" sz="1600" b="1" dirty="0" smtClean="0">
                <a:solidFill>
                  <a:schemeClr val="bg1"/>
                </a:solidFill>
              </a:rPr>
              <a:t> значения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54320" y="2607118"/>
            <a:ext cx="2548034" cy="400261"/>
          </a:xfrm>
          <a:prstGeom prst="rect">
            <a:avLst/>
          </a:prstGeom>
          <a:solidFill>
            <a:srgbClr val="EEB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Зона среднего риска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96007" y="3840060"/>
            <a:ext cx="2636378" cy="3860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Зона низкого риска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03127" y="2744290"/>
            <a:ext cx="2284426" cy="9972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40% - 49%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ОПОП не достигли </a:t>
            </a:r>
            <a:r>
              <a:rPr lang="en-US" sz="1600" b="1" dirty="0">
                <a:solidFill>
                  <a:schemeClr val="bg1"/>
                </a:solidFill>
              </a:rPr>
              <a:t>Min</a:t>
            </a:r>
            <a:r>
              <a:rPr lang="ru-RU" sz="1600" b="1" dirty="0" smtClean="0">
                <a:solidFill>
                  <a:schemeClr val="bg1"/>
                </a:solidFill>
              </a:rPr>
              <a:t> значения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30726" y="3968917"/>
            <a:ext cx="2284426" cy="9248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39% и менее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ОПОП не достигли </a:t>
            </a:r>
            <a:r>
              <a:rPr lang="en-US" sz="1600" b="1" dirty="0">
                <a:solidFill>
                  <a:schemeClr val="bg1"/>
                </a:solidFill>
              </a:rPr>
              <a:t>Min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значения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0080" y="5394744"/>
            <a:ext cx="10688395" cy="380245"/>
          </a:xfrm>
          <a:prstGeom prst="rect">
            <a:avLst/>
          </a:prstGeom>
          <a:solidFill>
            <a:srgbClr val="EEB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Комплекс мер по достижению показателей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0080" y="6400356"/>
            <a:ext cx="10733661" cy="380245"/>
          </a:xfrm>
          <a:prstGeom prst="rect">
            <a:avLst/>
          </a:prstGeom>
          <a:solidFill>
            <a:srgbClr val="B4A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Лишение аккредитации НЕ предусмотрено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0080" y="5897489"/>
            <a:ext cx="10733662" cy="380245"/>
          </a:xfrm>
          <a:prstGeom prst="rect">
            <a:avLst/>
          </a:prstGeom>
          <a:solidFill>
            <a:srgbClr val="F354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Контрольно-надзорная деятельность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1186592740"/>
              </p:ext>
            </p:extLst>
          </p:nvPr>
        </p:nvGraphicFramePr>
        <p:xfrm>
          <a:off x="1101841" y="1463175"/>
          <a:ext cx="4906752" cy="347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75392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 ПРОВЕДЕНИЯ АККРЕДИТАЦИОННОГО МОНИТОРИНГА В КБР: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3612121"/>
              </p:ext>
            </p:extLst>
          </p:nvPr>
        </p:nvGraphicFramePr>
        <p:xfrm>
          <a:off x="1072113" y="1249377"/>
          <a:ext cx="9674350" cy="513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477347" y="4490518"/>
            <a:ext cx="6044094" cy="21094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Рассылка логинов и паролей для входа в личный кабинет ОО в ИС ГА будет осуществлена региональным координатором: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в муниципальные ОО через муниципальных координаторов;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</a:rPr>
              <a:t> государственные ОО через регионального координатора 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74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2366FA-E9F3-325F-8801-B1BC2E7604A0}"/>
              </a:ext>
            </a:extLst>
          </p:cNvPr>
          <p:cNvSpPr txBox="1"/>
          <p:nvPr/>
        </p:nvSpPr>
        <p:spPr>
          <a:xfrm>
            <a:off x="1008884" y="506729"/>
            <a:ext cx="83984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ИНФОРМАЦИЯ О МУНИЦИПАЛЬНЫХ КООРДИНАТОРАХ:</a:t>
            </a:r>
            <a:endParaRPr lang="ru-RU" sz="22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62E87FD-FAE2-9B99-F737-B1EAF33D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94" y="200025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95963"/>
              </p:ext>
            </p:extLst>
          </p:nvPr>
        </p:nvGraphicFramePr>
        <p:xfrm>
          <a:off x="660904" y="1330293"/>
          <a:ext cx="11226295" cy="517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060"/>
                <a:gridCol w="2704459"/>
                <a:gridCol w="3619802"/>
                <a:gridCol w="1202503"/>
                <a:gridCol w="1913471"/>
              </a:tblGrid>
              <a:tr h="4358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Муниципалитет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Ф.И.О. муниципального координатора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Должность </a:t>
                      </a:r>
                    </a:p>
                    <a:p>
                      <a:pPr algn="ctr"/>
                      <a:r>
                        <a:rPr lang="ru-RU" sz="1200" dirty="0" smtClean="0"/>
                        <a:t>в МОУО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Контактный </a:t>
                      </a:r>
                    </a:p>
                    <a:p>
                      <a:pPr algn="ctr"/>
                      <a:r>
                        <a:rPr lang="ru-RU" sz="1200" dirty="0" smtClean="0"/>
                        <a:t>телефон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Электронная почта</a:t>
                      </a:r>
                      <a:endParaRPr lang="ru-RU" sz="1200" dirty="0"/>
                    </a:p>
                  </a:txBody>
                  <a:tcPr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г.о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Нальчик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Середа Валентина Владимировна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главный специалист отдела общего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(8662) 42-69-30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donalchic092022@mail.ru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г.о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Баксан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Хаджиева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Лера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Мухадиновна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заведующий методическим кабинетом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(86634) 2-15-36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lm4505@mail.ru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г.о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Прохладный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Мазлоев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i="0" dirty="0" err="1">
                          <a:solidFill>
                            <a:srgbClr val="5F636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Хамидби</a:t>
                      </a:r>
                      <a:r>
                        <a:rPr lang="ru-RU" sz="1200" dirty="0">
                          <a:solidFill>
                            <a:srgbClr val="4D515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200" dirty="0" err="1">
                          <a:solidFill>
                            <a:srgbClr val="4D515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Хаутиевич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старший методист информационно-аналитического отдела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(86631) 4-40-92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rc86631@mail.ru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Баксанский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Афашагова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Марита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Мухамедовна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заведующий методическим кабинетом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(86636) 4-18-69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baksruo@mail.ru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Зольский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Гусова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Марита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Аскеровна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начальник информационно-методического отдела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(86637) 4-11-34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mploeva@mail.ru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Лескенский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Богус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Юрий </a:t>
                      </a: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Арамбиевич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начальник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отдела общего, дополнительного образования и воспитательной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(86639) 9-55-14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111u01@mail.ru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Майский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Савельева Елена Павловна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заместитель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начальника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управления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(86633) 2-21-43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elsavel20@mail.ru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Прохладненский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Шахрай Наталия Владимировна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заместитель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начальника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управления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(86631) 4-47-18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ruo11@yandex.ru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Терский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Болотокова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Асият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Леонидовна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заместитель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начальника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управления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(86632) 4-15-06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asya.bolotokova@mail.ru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Урванский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Тхазеплова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Элена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Муаедовна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методист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информационно-методического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центра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(86635) 4-28-05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urvanimc@mail.ru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Чегемский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й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Борсова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Алена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Хусеновна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начальник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информационно-методического отдела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(86630) 4-11-69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borsova.alena@yandex.ru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Черекский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Жангуразова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Светлана </a:t>
                      </a:r>
                      <a:r>
                        <a:rPr lang="ru-RU" sz="1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Хаждаутовна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начальник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отдела общего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(86634) 4-11-85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runocher@yandex.ru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Эльбрусский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Шахмурзаева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Аслижан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Магомедовна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заместитель начальника управления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(86638)4-26-02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obrelbrus@yandex.ru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28027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ПЕРСОНАЛЬНАЯ ОТВЕТСТВЕННОСТЬ РУКОВОДИТЕЛЯ ОБРАЗОВАТЕЛЬНОЙ ОРГАНИЗАЦИИ ЗА ДОСТОВЕРНОСТЬ ИНФОРМАЦИИ, ВНЕСЕННОЙ В ИС ГА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8" y="1959590"/>
            <a:ext cx="94634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5050"/>
                </a:solidFill>
              </a:rPr>
              <a:t>АККРЕДИТАЦИОННЫЙ МОНИТОРИНГ </a:t>
            </a:r>
            <a:r>
              <a:rPr lang="ru-RU" sz="2000" dirty="0" smtClean="0"/>
              <a:t>- новый </a:t>
            </a:r>
            <a:r>
              <a:rPr lang="ru-RU" sz="2000" dirty="0"/>
              <a:t>управленческий механизм для отслеживания проблем, возникающих в каждой образовательной организации, муниципалитете, регионе, и, в целом,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системе образования, а также выявления оснований для корректировки </a:t>
            </a:r>
            <a:br>
              <a:rPr lang="ru-RU" sz="2000" dirty="0" smtClean="0"/>
            </a:br>
            <a:r>
              <a:rPr lang="ru-RU" sz="2000" dirty="0" smtClean="0"/>
              <a:t>и совершенствования образовательных программ, программ развития образовательных организаций.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>
                <a:solidFill>
                  <a:srgbClr val="FF5050"/>
                </a:solidFill>
              </a:rPr>
              <a:t>ДОСТОВЕРНОСТЬ ИНФОРМАЦИИ </a:t>
            </a:r>
            <a:r>
              <a:rPr lang="ru-RU" sz="2000" b="1" dirty="0" smtClean="0"/>
              <a:t>–</a:t>
            </a:r>
            <a:r>
              <a:rPr lang="ru-RU" sz="2000" b="1" dirty="0" smtClean="0">
                <a:solidFill>
                  <a:srgbClr val="FF5050"/>
                </a:solidFill>
              </a:rPr>
              <a:t> </a:t>
            </a:r>
            <a:r>
              <a:rPr lang="ru-RU" sz="2000" b="1" dirty="0" smtClean="0"/>
              <a:t>залог объективных </a:t>
            </a:r>
            <a:br>
              <a:rPr lang="ru-RU" sz="2000" b="1" dirty="0" smtClean="0"/>
            </a:br>
            <a:r>
              <a:rPr lang="ru-RU" sz="2000" b="1" dirty="0" smtClean="0"/>
              <a:t>и обоснованных выводов для дальнейших управленческих решений и действий.</a:t>
            </a:r>
            <a:endParaRPr lang="ru-RU" sz="2000" b="1" dirty="0" smtClean="0">
              <a:solidFill>
                <a:srgbClr val="FF5050"/>
              </a:solidFill>
            </a:endParaRPr>
          </a:p>
          <a:p>
            <a:pPr algn="just"/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690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50" y="162963"/>
            <a:ext cx="1511929" cy="119285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E310E4C-A4ED-6538-65DE-289857C8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591" y="260350"/>
            <a:ext cx="840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ПЕРЕДАННЫЕ ПОЛНОМОЧИЯ РОССИЙСКОЙ ФЕДЕРАЦИИ В СФЕРЕ ОБРАЗОВАНИЯ</a:t>
            </a:r>
          </a:p>
          <a:p>
            <a:pPr algn="ctr"/>
            <a:endParaRPr lang="ru-RU" sz="2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966" y="1256230"/>
            <a:ext cx="7554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Отдел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федерального государственного контроля (надзора) в сфере образования Минпросвещения КБР обеспечивает организационно-методическое и технологическое сопровождение образовательных организаций 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Кабардино-Балкарской Республики при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подготовке и проведении аккредитационного 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мониторинга</a:t>
            </a:r>
          </a:p>
          <a:p>
            <a:pPr algn="ctr"/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https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://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кбрнадзор.рф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3698" y="4128877"/>
            <a:ext cx="7523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РЕГИОНАЛЬНЫЙ КООРДИНАТОР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Лукова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Анжелика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Александровна, начальник отдела ФГК (н) </a:t>
            </a:r>
          </a:p>
          <a:p>
            <a:pPr algn="ctr"/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сфере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образования Минпросвещения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КБР </a:t>
            </a:r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Контактные телефоны: (8662) 42-24-92,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(8662)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42-24-93</a:t>
            </a:r>
          </a:p>
          <a:p>
            <a:pPr algn="ctr"/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E-mail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accred_nadzor@mail.ru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C:\Users\Анжелика\Pictures\Скриншот 01-10-2023 152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80" y="1828454"/>
            <a:ext cx="1095470" cy="113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нжелика\Pictures\Скриншот 01-10-2023 1533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80" y="4610632"/>
            <a:ext cx="1095470" cy="1212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4113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НОРМАТИВНО-ПРАВОВОЕ РЕГУЛИРОВАНИЕ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647322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51196"/>
              </p:ext>
            </p:extLst>
          </p:nvPr>
        </p:nvGraphicFramePr>
        <p:xfrm>
          <a:off x="905347" y="1372054"/>
          <a:ext cx="10067453" cy="528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962"/>
                <a:gridCol w="5332491"/>
              </a:tblGrid>
              <a:tr h="5282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_________________________________</a:t>
                      </a:r>
                      <a:endParaRPr lang="ru-RU" sz="1800" b="1" u="sng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5963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5963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Выявление проблемных зон.</a:t>
                      </a:r>
                    </a:p>
                    <a:p>
                      <a:pPr marL="715963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Формирование индикаторов риска </a:t>
                      </a:r>
                    </a:p>
                    <a:p>
                      <a:pPr marL="715963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Корректировка программ развития</a:t>
                      </a:r>
                    </a:p>
                    <a:p>
                      <a:pPr marL="715963" indent="-273050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130" y="1417321"/>
            <a:ext cx="4133630" cy="51333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49361" y="2056633"/>
            <a:ext cx="4834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сентября 2023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 в 3 года </a:t>
            </a:r>
            <a:r>
              <a:rPr lang="ru-RU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аккредитационный мониторинг образовательных программ во всех образовательных организациях!</a:t>
            </a:r>
          </a:p>
        </p:txBody>
      </p:sp>
    </p:spTree>
    <p:extLst>
      <p:ext uri="{BB962C8B-B14F-4D97-AF65-F5344CB8AC3E}">
        <p14:creationId xmlns:p14="http://schemas.microsoft.com/office/powerpoint/2010/main" val="3926252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527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ЭТАПЫ АККРЕДИТАЦИОННОГО </a:t>
            </a:r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МОНИТОРИНГА</a:t>
            </a:r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57434"/>
              </p:ext>
            </p:extLst>
          </p:nvPr>
        </p:nvGraphicFramePr>
        <p:xfrm>
          <a:off x="516048" y="1095468"/>
          <a:ext cx="10456752" cy="5693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52"/>
                <a:gridCol w="5920008"/>
                <a:gridCol w="4138392"/>
              </a:tblGrid>
              <a:tr h="580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Этап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Описание этапа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Сроки проведения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</a:tr>
              <a:tr h="58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Сбор информации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 1 сентября по 1 декабря года проведения мониторинга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</a:tr>
              <a:tr h="58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Обработка информации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25 января года, следующего за отчетным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</a:tr>
              <a:tr h="58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Итогового отчета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15 марта года, следующего за отчетным годом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</a:tr>
              <a:tr h="1382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Федеральной службой по надзору в сфере образования и науки подготовленного Итогового </a:t>
                      </a:r>
                      <a:r>
                        <a:rPr lang="ru-RU" sz="1600" u="none" strike="noStrike" dirty="0">
                          <a:effectLst/>
                          <a:hlinkClick r:id="rId3" action="ppaction://hlinkfile"/>
                        </a:rPr>
                        <a:t>отчета</a:t>
                      </a:r>
                      <a:r>
                        <a:rPr lang="ru-RU" sz="1600" dirty="0">
                          <a:effectLst/>
                        </a:rPr>
                        <a:t> в Министерство просвещения Российской Федерации и Министерство науки и высшего образования Российской Федерации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20 марта года, следующего за отчетным годом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</a:tr>
              <a:tr h="58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рекомендаций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1 мая года, следующего за отчетным годом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</a:tr>
              <a:tr h="1406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Размещение Итогового отчета на официальных сайтах Федеральной службы по надзору в сфере образования и науки, Министерства просвещения Российской Федерации и Министерства науки и высшего образования Российской Федерации в сети «Интернет»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 июня года, следующего за отчетным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59" marR="29359" marT="29359" marB="293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440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ПРОВЕДЕНИЯ АККРЕДИТАЦИОННОГО МОНИТОРИНГА</a:t>
            </a:r>
          </a:p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КАБАРДИНО-БАЛКАРСКОЙ РЕСПУБЛИКЕ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2481" y="1380168"/>
            <a:ext cx="10067453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248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«рабочей группы»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Минпросвещения КБР.</a:t>
            </a:r>
          </a:p>
          <a:p>
            <a:pPr marL="79248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регионального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координатора.</a:t>
            </a:r>
          </a:p>
          <a:p>
            <a:pPr marL="79248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муниципальных координаторов.</a:t>
            </a:r>
          </a:p>
          <a:p>
            <a:pPr marL="79248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ответственных за АМ в образовательных организациях.</a:t>
            </a:r>
          </a:p>
          <a:p>
            <a:pPr marL="79248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методики расчета аккредитационных показателей:</a:t>
            </a:r>
          </a:p>
          <a:p>
            <a:pPr marL="79248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роведение семинаров-совещаний на региональном и муниципальном уровнях;</a:t>
            </a:r>
          </a:p>
          <a:p>
            <a:pPr marL="79248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роведение педагогических советов </a:t>
            </a:r>
            <a:r>
              <a:rPr lang="ru-RU" sz="2400" dirty="0" smtClean="0"/>
              <a:t>по </a:t>
            </a:r>
            <a:r>
              <a:rPr lang="ru-RU" sz="2400" dirty="0"/>
              <a:t>разъяснению коллективам смыслов и технологии проведения аккредитационного </a:t>
            </a:r>
            <a:r>
              <a:rPr lang="ru-RU" sz="2400" dirty="0" smtClean="0"/>
              <a:t>мониторинга.</a:t>
            </a:r>
          </a:p>
          <a:p>
            <a:pPr marL="79248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специалистов, которые будут вносить сведения по показателям АМ в личный кабинет ОО в ИС ГА.</a:t>
            </a:r>
          </a:p>
          <a:p>
            <a:pPr marL="79248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56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ПОДДЕРЖКА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42003928"/>
              </p:ext>
            </p:extLst>
          </p:nvPr>
        </p:nvGraphicFramePr>
        <p:xfrm>
          <a:off x="799909" y="2128611"/>
          <a:ext cx="10064249" cy="451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503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ПОДДЕРЖКА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39798547"/>
              </p:ext>
            </p:extLst>
          </p:nvPr>
        </p:nvGraphicFramePr>
        <p:xfrm>
          <a:off x="799909" y="2128611"/>
          <a:ext cx="10721532" cy="451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81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АККРЕДИТАЦИОННОГО МОНИТОРИНГА </a:t>
            </a:r>
          </a:p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КАБАРДИНО-БАЛКАРСКОЙ РЕСПУБЛИКЕ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510798" y="918023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47" y="1959590"/>
            <a:ext cx="100674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7459796"/>
              </p:ext>
            </p:extLst>
          </p:nvPr>
        </p:nvGraphicFramePr>
        <p:xfrm>
          <a:off x="2032000" y="1566250"/>
          <a:ext cx="8128000" cy="457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06986" y="5423026"/>
            <a:ext cx="6781046" cy="28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268 образовательных организаций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8991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223110F-B630-3843-F8D3-950D87CA0F2A}"/>
              </a:ext>
            </a:extLst>
          </p:cNvPr>
          <p:cNvSpPr txBox="1">
            <a:spLocks/>
          </p:cNvSpPr>
          <p:nvPr/>
        </p:nvSpPr>
        <p:spPr>
          <a:xfrm>
            <a:off x="662730" y="416460"/>
            <a:ext cx="9706061" cy="751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 ОТБОРА ОБРАЗОВАТЕЛЬНЫХ ПРОГРАММ, ПОДЛЕЖАЩИХ АККРЕДИТАЦИОННОМУ МОНИТОРИНГУ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57C095-6D92-6E9E-0F86-7A49BD23D678}"/>
              </a:ext>
            </a:extLst>
          </p:cNvPr>
          <p:cNvSpPr txBox="1">
            <a:spLocks/>
          </p:cNvSpPr>
          <p:nvPr/>
        </p:nvSpPr>
        <p:spPr>
          <a:xfrm>
            <a:off x="1072113" y="1475716"/>
            <a:ext cx="10566896" cy="501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5B75838-5CE2-7109-BDCA-40917C2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409337"/>
              </p:ext>
            </p:extLst>
          </p:nvPr>
        </p:nvGraphicFramePr>
        <p:xfrm>
          <a:off x="878185" y="1683944"/>
          <a:ext cx="9913545" cy="480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495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4868</TotalTime>
  <Words>2064</Words>
  <Application>Microsoft Office PowerPoint</Application>
  <PresentationFormat>Широкоэкранный</PresentationFormat>
  <Paragraphs>489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Times New Roman</vt:lpstr>
      <vt:lpstr>Wingdings</vt:lpstr>
      <vt:lpstr>Wingdings 2</vt:lpstr>
      <vt:lpstr>View</vt:lpstr>
      <vt:lpstr>О ходе подготовки общеобразовательных организаций Кабардино-Балкарской Республики к участию в аккредитационном мониторинге системы образования 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проведения контроля за устранением несоответствия качества подготовки обучающихся МКОУ «СОШ» с.Псыншоко Зольского муниципального района КБР</dc:title>
  <dc:creator>Узденов Расул</dc:creator>
  <cp:lastModifiedBy>Пользователь Windows</cp:lastModifiedBy>
  <cp:revision>276</cp:revision>
  <dcterms:created xsi:type="dcterms:W3CDTF">2019-04-13T12:39:44Z</dcterms:created>
  <dcterms:modified xsi:type="dcterms:W3CDTF">2023-10-03T13:32:37Z</dcterms:modified>
</cp:coreProperties>
</file>